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57" r:id="rId5"/>
    <p:sldId id="258" r:id="rId6"/>
    <p:sldId id="260" r:id="rId7"/>
    <p:sldId id="261" r:id="rId8"/>
    <p:sldId id="273" r:id="rId9"/>
    <p:sldId id="262" r:id="rId10"/>
    <p:sldId id="259" r:id="rId11"/>
    <p:sldId id="263" r:id="rId12"/>
    <p:sldId id="264" r:id="rId13"/>
    <p:sldId id="265" r:id="rId14"/>
    <p:sldId id="266" r:id="rId15"/>
    <p:sldId id="272" r:id="rId16"/>
    <p:sldId id="269" r:id="rId17"/>
    <p:sldId id="267" r:id="rId18"/>
    <p:sldId id="268" r:id="rId19"/>
    <p:sldId id="270" r:id="rId20"/>
    <p:sldId id="271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231"/>
    <a:srgbClr val="5F5F5E"/>
    <a:srgbClr val="F3F4F4"/>
    <a:srgbClr val="E0E8E8"/>
    <a:srgbClr val="95979C"/>
    <a:srgbClr val="EAE2DF"/>
    <a:srgbClr val="E5E6DF"/>
    <a:srgbClr val="FFC30E"/>
    <a:srgbClr val="74C158"/>
    <a:srgbClr val="00A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293AF5-0605-404E-9384-41DE61A9CB0D}" v="359" dt="2020-01-18T18:46:19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374" autoAdjust="0"/>
  </p:normalViewPr>
  <p:slideViewPr>
    <p:cSldViewPr snapToGrid="0">
      <p:cViewPr>
        <p:scale>
          <a:sx n="63" d="100"/>
          <a:sy n="63" d="100"/>
        </p:scale>
        <p:origin x="1454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Hewitt" userId="13424f07-f605-4924-b57a-d53e8c14b9b4" providerId="ADAL" clId="{DCC550A3-B358-4B2D-ABE7-29447E7F6A29}"/>
  </pc:docChgLst>
  <pc:docChgLst>
    <pc:chgData name="Michael Hewitt" userId="cb3b2ec4-359f-4cd7-b5f5-e644cb2e530a" providerId="ADAL" clId="{A2293AF5-0605-404E-9384-41DE61A9CB0D}"/>
    <pc:docChg chg="undo custSel addSld delSld modSld sldOrd modMainMaster">
      <pc:chgData name="Michael Hewitt" userId="cb3b2ec4-359f-4cd7-b5f5-e644cb2e530a" providerId="ADAL" clId="{A2293AF5-0605-404E-9384-41DE61A9CB0D}" dt="2020-01-18T18:46:19.570" v="3101" actId="1038"/>
      <pc:docMkLst>
        <pc:docMk/>
      </pc:docMkLst>
      <pc:sldChg chg="modSp">
        <pc:chgData name="Michael Hewitt" userId="cb3b2ec4-359f-4cd7-b5f5-e644cb2e530a" providerId="ADAL" clId="{A2293AF5-0605-404E-9384-41DE61A9CB0D}" dt="2020-01-18T18:46:19.570" v="3101" actId="1038"/>
        <pc:sldMkLst>
          <pc:docMk/>
          <pc:sldMk cId="4044438446" sldId="257"/>
        </pc:sldMkLst>
        <pc:spChg chg="mod">
          <ac:chgData name="Michael Hewitt" userId="cb3b2ec4-359f-4cd7-b5f5-e644cb2e530a" providerId="ADAL" clId="{A2293AF5-0605-404E-9384-41DE61A9CB0D}" dt="2020-01-18T18:46:19.570" v="3101" actId="1038"/>
          <ac:spMkLst>
            <pc:docMk/>
            <pc:sldMk cId="4044438446" sldId="257"/>
            <ac:spMk id="9" creationId="{86910B44-B01D-4C4C-8934-BE574EB371FD}"/>
          </ac:spMkLst>
        </pc:spChg>
        <pc:spChg chg="mod">
          <ac:chgData name="Michael Hewitt" userId="cb3b2ec4-359f-4cd7-b5f5-e644cb2e530a" providerId="ADAL" clId="{A2293AF5-0605-404E-9384-41DE61A9CB0D}" dt="2020-01-11T22:04:17.631" v="36" actId="20577"/>
          <ac:spMkLst>
            <pc:docMk/>
            <pc:sldMk cId="4044438446" sldId="257"/>
            <ac:spMk id="11" creationId="{AB7F2A87-16AE-47B8-A3D1-7D97BEB6FD2C}"/>
          </ac:spMkLst>
        </pc:spChg>
        <pc:picChg chg="mod">
          <ac:chgData name="Michael Hewitt" userId="cb3b2ec4-359f-4cd7-b5f5-e644cb2e530a" providerId="ADAL" clId="{A2293AF5-0605-404E-9384-41DE61A9CB0D}" dt="2020-01-18T18:46:19.570" v="3101" actId="1038"/>
          <ac:picMkLst>
            <pc:docMk/>
            <pc:sldMk cId="4044438446" sldId="257"/>
            <ac:picMk id="1028" creationId="{C87A2D45-FF4F-4AF1-B80F-01F9148F7A8D}"/>
          </ac:picMkLst>
        </pc:picChg>
      </pc:sldChg>
      <pc:sldChg chg="addSp delSp modSp">
        <pc:chgData name="Michael Hewitt" userId="cb3b2ec4-359f-4cd7-b5f5-e644cb2e530a" providerId="ADAL" clId="{A2293AF5-0605-404E-9384-41DE61A9CB0D}" dt="2020-01-18T17:29:19.563" v="3060" actId="1038"/>
        <pc:sldMkLst>
          <pc:docMk/>
          <pc:sldMk cId="2295448916" sldId="258"/>
        </pc:sldMkLst>
        <pc:spChg chg="mod">
          <ac:chgData name="Michael Hewitt" userId="cb3b2ec4-359f-4cd7-b5f5-e644cb2e530a" providerId="ADAL" clId="{A2293AF5-0605-404E-9384-41DE61A9CB0D}" dt="2020-01-18T17:29:05.722" v="3048" actId="20577"/>
          <ac:spMkLst>
            <pc:docMk/>
            <pc:sldMk cId="2295448916" sldId="258"/>
            <ac:spMk id="7" creationId="{62EC6D48-7CF3-462B-9E3E-950DB0544D7D}"/>
          </ac:spMkLst>
        </pc:spChg>
        <pc:spChg chg="add del mod">
          <ac:chgData name="Michael Hewitt" userId="cb3b2ec4-359f-4cd7-b5f5-e644cb2e530a" providerId="ADAL" clId="{A2293AF5-0605-404E-9384-41DE61A9CB0D}" dt="2020-01-15T02:42:56.707" v="1892" actId="478"/>
          <ac:spMkLst>
            <pc:docMk/>
            <pc:sldMk cId="2295448916" sldId="258"/>
            <ac:spMk id="12" creationId="{8D746FAF-297A-4024-892F-975550F88F3C}"/>
          </ac:spMkLst>
        </pc:spChg>
        <pc:spChg chg="mod">
          <ac:chgData name="Michael Hewitt" userId="cb3b2ec4-359f-4cd7-b5f5-e644cb2e530a" providerId="ADAL" clId="{A2293AF5-0605-404E-9384-41DE61A9CB0D}" dt="2020-01-18T17:29:19.563" v="3060" actId="1038"/>
          <ac:spMkLst>
            <pc:docMk/>
            <pc:sldMk cId="2295448916" sldId="258"/>
            <ac:spMk id="15" creationId="{2CB38071-FCF8-4ED8-B2FA-F9D92436B288}"/>
          </ac:spMkLst>
        </pc:spChg>
        <pc:spChg chg="add mod">
          <ac:chgData name="Michael Hewitt" userId="cb3b2ec4-359f-4cd7-b5f5-e644cb2e530a" providerId="ADAL" clId="{A2293AF5-0605-404E-9384-41DE61A9CB0D}" dt="2020-01-18T17:29:19.563" v="3060" actId="1038"/>
          <ac:spMkLst>
            <pc:docMk/>
            <pc:sldMk cId="2295448916" sldId="258"/>
            <ac:spMk id="16" creationId="{ADFDB803-9438-40C9-9147-382726ADCBE5}"/>
          </ac:spMkLst>
        </pc:spChg>
        <pc:spChg chg="mod">
          <ac:chgData name="Michael Hewitt" userId="cb3b2ec4-359f-4cd7-b5f5-e644cb2e530a" providerId="ADAL" clId="{A2293AF5-0605-404E-9384-41DE61A9CB0D}" dt="2020-01-18T17:29:19.563" v="3060" actId="1038"/>
          <ac:spMkLst>
            <pc:docMk/>
            <pc:sldMk cId="2295448916" sldId="258"/>
            <ac:spMk id="17" creationId="{9B47397A-C7D6-4954-B4B5-A9FA4BE96009}"/>
          </ac:spMkLst>
        </pc:spChg>
        <pc:picChg chg="mod">
          <ac:chgData name="Michael Hewitt" userId="cb3b2ec4-359f-4cd7-b5f5-e644cb2e530a" providerId="ADAL" clId="{A2293AF5-0605-404E-9384-41DE61A9CB0D}" dt="2020-01-18T17:27:10.028" v="3038" actId="1038"/>
          <ac:picMkLst>
            <pc:docMk/>
            <pc:sldMk cId="2295448916" sldId="258"/>
            <ac:picMk id="2" creationId="{406F5A48-CFD6-4C05-8050-049F19A2E0E0}"/>
          </ac:picMkLst>
        </pc:picChg>
        <pc:picChg chg="mod">
          <ac:chgData name="Michael Hewitt" userId="cb3b2ec4-359f-4cd7-b5f5-e644cb2e530a" providerId="ADAL" clId="{A2293AF5-0605-404E-9384-41DE61A9CB0D}" dt="2020-01-18T17:27:20.425" v="3041" actId="1037"/>
          <ac:picMkLst>
            <pc:docMk/>
            <pc:sldMk cId="2295448916" sldId="258"/>
            <ac:picMk id="4" creationId="{2A633603-AA10-4883-BD48-3E17C1BE89CB}"/>
          </ac:picMkLst>
        </pc:picChg>
        <pc:picChg chg="mod">
          <ac:chgData name="Michael Hewitt" userId="cb3b2ec4-359f-4cd7-b5f5-e644cb2e530a" providerId="ADAL" clId="{A2293AF5-0605-404E-9384-41DE61A9CB0D}" dt="2020-01-18T17:25:59.876" v="2962" actId="14100"/>
          <ac:picMkLst>
            <pc:docMk/>
            <pc:sldMk cId="2295448916" sldId="258"/>
            <ac:picMk id="5" creationId="{F5E0B542-96FA-4908-8840-5D42167E58BC}"/>
          </ac:picMkLst>
        </pc:picChg>
        <pc:picChg chg="mod">
          <ac:chgData name="Michael Hewitt" userId="cb3b2ec4-359f-4cd7-b5f5-e644cb2e530a" providerId="ADAL" clId="{A2293AF5-0605-404E-9384-41DE61A9CB0D}" dt="2020-01-18T17:25:46.147" v="2960" actId="1076"/>
          <ac:picMkLst>
            <pc:docMk/>
            <pc:sldMk cId="2295448916" sldId="258"/>
            <ac:picMk id="6" creationId="{7AA7ECE7-997A-44AD-9202-AC24BCA07A49}"/>
          </ac:picMkLst>
        </pc:picChg>
        <pc:picChg chg="mod">
          <ac:chgData name="Michael Hewitt" userId="cb3b2ec4-359f-4cd7-b5f5-e644cb2e530a" providerId="ADAL" clId="{A2293AF5-0605-404E-9384-41DE61A9CB0D}" dt="2020-01-18T17:29:19.563" v="3060" actId="1038"/>
          <ac:picMkLst>
            <pc:docMk/>
            <pc:sldMk cId="2295448916" sldId="258"/>
            <ac:picMk id="8" creationId="{6D9D6AEF-5537-4285-9E01-B2F214E173C2}"/>
          </ac:picMkLst>
        </pc:picChg>
        <pc:picChg chg="add mod">
          <ac:chgData name="Michael Hewitt" userId="cb3b2ec4-359f-4cd7-b5f5-e644cb2e530a" providerId="ADAL" clId="{A2293AF5-0605-404E-9384-41DE61A9CB0D}" dt="2020-01-18T17:29:19.563" v="3060" actId="1038"/>
          <ac:picMkLst>
            <pc:docMk/>
            <pc:sldMk cId="2295448916" sldId="258"/>
            <ac:picMk id="9" creationId="{3E11046D-6CAD-4C76-AA85-A90C36032CF9}"/>
          </ac:picMkLst>
        </pc:picChg>
        <pc:picChg chg="del">
          <ac:chgData name="Michael Hewitt" userId="cb3b2ec4-359f-4cd7-b5f5-e644cb2e530a" providerId="ADAL" clId="{A2293AF5-0605-404E-9384-41DE61A9CB0D}" dt="2020-01-11T22:07:43.330" v="96" actId="478"/>
          <ac:picMkLst>
            <pc:docMk/>
            <pc:sldMk cId="2295448916" sldId="258"/>
            <ac:picMk id="9" creationId="{DD18EC48-3379-4DF6-B705-6AC2F1BF3EAC}"/>
          </ac:picMkLst>
        </pc:picChg>
        <pc:picChg chg="mod">
          <ac:chgData name="Michael Hewitt" userId="cb3b2ec4-359f-4cd7-b5f5-e644cb2e530a" providerId="ADAL" clId="{A2293AF5-0605-404E-9384-41DE61A9CB0D}" dt="2020-01-18T17:25:37.381" v="2948" actId="14100"/>
          <ac:picMkLst>
            <pc:docMk/>
            <pc:sldMk cId="2295448916" sldId="258"/>
            <ac:picMk id="10" creationId="{F99E0CAD-EB13-4651-87B4-C997FDFC7CA0}"/>
          </ac:picMkLst>
        </pc:picChg>
        <pc:picChg chg="mod">
          <ac:chgData name="Michael Hewitt" userId="cb3b2ec4-359f-4cd7-b5f5-e644cb2e530a" providerId="ADAL" clId="{A2293AF5-0605-404E-9384-41DE61A9CB0D}" dt="2020-01-18T17:29:19.563" v="3060" actId="1038"/>
          <ac:picMkLst>
            <pc:docMk/>
            <pc:sldMk cId="2295448916" sldId="258"/>
            <ac:picMk id="11" creationId="{D773789F-2AF4-43FD-AB41-B0052EB67BAE}"/>
          </ac:picMkLst>
        </pc:picChg>
        <pc:picChg chg="add mod">
          <ac:chgData name="Michael Hewitt" userId="cb3b2ec4-359f-4cd7-b5f5-e644cb2e530a" providerId="ADAL" clId="{A2293AF5-0605-404E-9384-41DE61A9CB0D}" dt="2020-01-18T17:29:19.563" v="3060" actId="1038"/>
          <ac:picMkLst>
            <pc:docMk/>
            <pc:sldMk cId="2295448916" sldId="258"/>
            <ac:picMk id="1026" creationId="{322C1C12-6D2F-4B20-828A-DF53AA188217}"/>
          </ac:picMkLst>
        </pc:picChg>
      </pc:sldChg>
      <pc:sldChg chg="modSp modTransition modNotesTx">
        <pc:chgData name="Michael Hewitt" userId="cb3b2ec4-359f-4cd7-b5f5-e644cb2e530a" providerId="ADAL" clId="{A2293AF5-0605-404E-9384-41DE61A9CB0D}" dt="2020-01-17T17:17:04.214" v="2665" actId="12789"/>
        <pc:sldMkLst>
          <pc:docMk/>
          <pc:sldMk cId="804536604" sldId="259"/>
        </pc:sldMkLst>
        <pc:spChg chg="mod">
          <ac:chgData name="Michael Hewitt" userId="cb3b2ec4-359f-4cd7-b5f5-e644cb2e530a" providerId="ADAL" clId="{A2293AF5-0605-404E-9384-41DE61A9CB0D}" dt="2020-01-17T17:17:04.214" v="2665" actId="12789"/>
          <ac:spMkLst>
            <pc:docMk/>
            <pc:sldMk cId="804536604" sldId="259"/>
            <ac:spMk id="5" creationId="{FB2D1307-09F9-48F5-8AE9-F80B5AC8F16E}"/>
          </ac:spMkLst>
        </pc:spChg>
      </pc:sldChg>
      <pc:sldChg chg="delSp modSp add del ord modTransition delAnim modAnim modNotesTx">
        <pc:chgData name="Michael Hewitt" userId="cb3b2ec4-359f-4cd7-b5f5-e644cb2e530a" providerId="ADAL" clId="{A2293AF5-0605-404E-9384-41DE61A9CB0D}" dt="2020-01-18T17:29:58.756" v="3087" actId="20577"/>
        <pc:sldMkLst>
          <pc:docMk/>
          <pc:sldMk cId="1548212729" sldId="261"/>
        </pc:sldMkLst>
        <pc:spChg chg="mod">
          <ac:chgData name="Michael Hewitt" userId="cb3b2ec4-359f-4cd7-b5f5-e644cb2e530a" providerId="ADAL" clId="{A2293AF5-0605-404E-9384-41DE61A9CB0D}" dt="2020-01-17T17:16:34.640" v="2641" actId="20577"/>
          <ac:spMkLst>
            <pc:docMk/>
            <pc:sldMk cId="1548212729" sldId="261"/>
            <ac:spMk id="3" creationId="{F370FA2B-6B41-4DE3-8F37-068D3933D4B8}"/>
          </ac:spMkLst>
        </pc:spChg>
        <pc:cxnChg chg="del">
          <ac:chgData name="Michael Hewitt" userId="cb3b2ec4-359f-4cd7-b5f5-e644cb2e530a" providerId="ADAL" clId="{A2293AF5-0605-404E-9384-41DE61A9CB0D}" dt="2020-01-12T20:04:41.268" v="208" actId="478"/>
          <ac:cxnSpMkLst>
            <pc:docMk/>
            <pc:sldMk cId="1548212729" sldId="261"/>
            <ac:cxnSpMk id="5" creationId="{D6F4029F-BF1E-47E2-B4D6-B66C3B78B80B}"/>
          </ac:cxnSpMkLst>
        </pc:cxnChg>
        <pc:cxnChg chg="del">
          <ac:chgData name="Michael Hewitt" userId="cb3b2ec4-359f-4cd7-b5f5-e644cb2e530a" providerId="ADAL" clId="{A2293AF5-0605-404E-9384-41DE61A9CB0D}" dt="2020-01-12T20:04:43.203" v="209" actId="478"/>
          <ac:cxnSpMkLst>
            <pc:docMk/>
            <pc:sldMk cId="1548212729" sldId="261"/>
            <ac:cxnSpMk id="8" creationId="{D8E9E784-A924-4614-BB17-64DB57454575}"/>
          </ac:cxnSpMkLst>
        </pc:cxnChg>
        <pc:cxnChg chg="del">
          <ac:chgData name="Michael Hewitt" userId="cb3b2ec4-359f-4cd7-b5f5-e644cb2e530a" providerId="ADAL" clId="{A2293AF5-0605-404E-9384-41DE61A9CB0D}" dt="2020-01-12T20:04:47.996" v="210" actId="478"/>
          <ac:cxnSpMkLst>
            <pc:docMk/>
            <pc:sldMk cId="1548212729" sldId="261"/>
            <ac:cxnSpMk id="10" creationId="{2E606F0C-513E-4FE9-AC18-6DA28CAC6F65}"/>
          </ac:cxnSpMkLst>
        </pc:cxnChg>
      </pc:sldChg>
      <pc:sldChg chg="modSp modTransition modNotesTx">
        <pc:chgData name="Michael Hewitt" userId="cb3b2ec4-359f-4cd7-b5f5-e644cb2e530a" providerId="ADAL" clId="{A2293AF5-0605-404E-9384-41DE61A9CB0D}" dt="2020-01-17T17:18:15.543" v="2690" actId="20577"/>
        <pc:sldMkLst>
          <pc:docMk/>
          <pc:sldMk cId="1887488902" sldId="262"/>
        </pc:sldMkLst>
        <pc:spChg chg="mod">
          <ac:chgData name="Michael Hewitt" userId="cb3b2ec4-359f-4cd7-b5f5-e644cb2e530a" providerId="ADAL" clId="{A2293AF5-0605-404E-9384-41DE61A9CB0D}" dt="2020-01-12T20:09:27.292" v="229" actId="12789"/>
          <ac:spMkLst>
            <pc:docMk/>
            <pc:sldMk cId="1887488902" sldId="262"/>
            <ac:spMk id="2" creationId="{71DDDB82-56F2-400D-8EDA-9FE161B254AF}"/>
          </ac:spMkLst>
        </pc:spChg>
      </pc:sldChg>
      <pc:sldChg chg="modTransition modNotesTx">
        <pc:chgData name="Michael Hewitt" userId="cb3b2ec4-359f-4cd7-b5f5-e644cb2e530a" providerId="ADAL" clId="{A2293AF5-0605-404E-9384-41DE61A9CB0D}" dt="2020-01-15T02:51:24.417" v="1999"/>
        <pc:sldMkLst>
          <pc:docMk/>
          <pc:sldMk cId="620172619" sldId="263"/>
        </pc:sldMkLst>
      </pc:sldChg>
      <pc:sldChg chg="modNotesTx">
        <pc:chgData name="Michael Hewitt" userId="cb3b2ec4-359f-4cd7-b5f5-e644cb2e530a" providerId="ADAL" clId="{A2293AF5-0605-404E-9384-41DE61A9CB0D}" dt="2020-01-18T03:11:24.965" v="2809" actId="20577"/>
        <pc:sldMkLst>
          <pc:docMk/>
          <pc:sldMk cId="1387217379" sldId="267"/>
        </pc:sldMkLst>
      </pc:sldChg>
      <pc:sldChg chg="modTransition">
        <pc:chgData name="Michael Hewitt" userId="cb3b2ec4-359f-4cd7-b5f5-e644cb2e530a" providerId="ADAL" clId="{A2293AF5-0605-404E-9384-41DE61A9CB0D}" dt="2020-01-15T02:54:42.585" v="2220"/>
        <pc:sldMkLst>
          <pc:docMk/>
          <pc:sldMk cId="1145728722" sldId="268"/>
        </pc:sldMkLst>
      </pc:sldChg>
      <pc:sldChg chg="modTransition modNotesTx">
        <pc:chgData name="Michael Hewitt" userId="cb3b2ec4-359f-4cd7-b5f5-e644cb2e530a" providerId="ADAL" clId="{A2293AF5-0605-404E-9384-41DE61A9CB0D}" dt="2020-01-18T03:11:01.949" v="2734" actId="20577"/>
        <pc:sldMkLst>
          <pc:docMk/>
          <pc:sldMk cId="573624135" sldId="269"/>
        </pc:sldMkLst>
      </pc:sldChg>
      <pc:sldChg chg="modNotesTx">
        <pc:chgData name="Michael Hewitt" userId="cb3b2ec4-359f-4cd7-b5f5-e644cb2e530a" providerId="ADAL" clId="{A2293AF5-0605-404E-9384-41DE61A9CB0D}" dt="2020-01-18T17:15:24.846" v="2896" actId="20577"/>
        <pc:sldMkLst>
          <pc:docMk/>
          <pc:sldMk cId="1863003816" sldId="270"/>
        </pc:sldMkLst>
      </pc:sldChg>
      <pc:sldChg chg="add ord modNotesTx">
        <pc:chgData name="Michael Hewitt" userId="cb3b2ec4-359f-4cd7-b5f5-e644cb2e530a" providerId="ADAL" clId="{A2293AF5-0605-404E-9384-41DE61A9CB0D}" dt="2020-01-15T02:52:18.837" v="2001" actId="20577"/>
        <pc:sldMkLst>
          <pc:docMk/>
          <pc:sldMk cId="1771175404" sldId="272"/>
        </pc:sldMkLst>
      </pc:sldChg>
      <pc:sldChg chg="addSp modSp add modAnim modNotesTx">
        <pc:chgData name="Michael Hewitt" userId="cb3b2ec4-359f-4cd7-b5f5-e644cb2e530a" providerId="ADAL" clId="{A2293AF5-0605-404E-9384-41DE61A9CB0D}" dt="2020-01-18T17:39:04.311" v="3091" actId="20577"/>
        <pc:sldMkLst>
          <pc:docMk/>
          <pc:sldMk cId="2284609290" sldId="273"/>
        </pc:sldMkLst>
        <pc:spChg chg="add mod">
          <ac:chgData name="Michael Hewitt" userId="cb3b2ec4-359f-4cd7-b5f5-e644cb2e530a" providerId="ADAL" clId="{A2293AF5-0605-404E-9384-41DE61A9CB0D}" dt="2020-01-18T17:39:04.311" v="3091" actId="20577"/>
          <ac:spMkLst>
            <pc:docMk/>
            <pc:sldMk cId="2284609290" sldId="273"/>
            <ac:spMk id="2" creationId="{2B0A9BA2-243B-456A-B88E-DD290EAEF70E}"/>
          </ac:spMkLst>
        </pc:spChg>
      </pc:sldChg>
      <pc:sldChg chg="addSp delSp modSp add">
        <pc:chgData name="Michael Hewitt" userId="cb3b2ec4-359f-4cd7-b5f5-e644cb2e530a" providerId="ADAL" clId="{A2293AF5-0605-404E-9384-41DE61A9CB0D}" dt="2020-01-15T23:40:28.866" v="2535" actId="1076"/>
        <pc:sldMkLst>
          <pc:docMk/>
          <pc:sldMk cId="1320159445" sldId="274"/>
        </pc:sldMkLst>
        <pc:spChg chg="add mod topLvl">
          <ac:chgData name="Michael Hewitt" userId="cb3b2ec4-359f-4cd7-b5f5-e644cb2e530a" providerId="ADAL" clId="{A2293AF5-0605-404E-9384-41DE61A9CB0D}" dt="2020-01-15T23:40:28.866" v="2535" actId="1076"/>
          <ac:spMkLst>
            <pc:docMk/>
            <pc:sldMk cId="1320159445" sldId="274"/>
            <ac:spMk id="2" creationId="{F778D397-C5C2-4853-8C0D-50D759761FAC}"/>
          </ac:spMkLst>
        </pc:spChg>
        <pc:spChg chg="add mod topLvl">
          <ac:chgData name="Michael Hewitt" userId="cb3b2ec4-359f-4cd7-b5f5-e644cb2e530a" providerId="ADAL" clId="{A2293AF5-0605-404E-9384-41DE61A9CB0D}" dt="2020-01-15T23:37:55.785" v="2411" actId="164"/>
          <ac:spMkLst>
            <pc:docMk/>
            <pc:sldMk cId="1320159445" sldId="274"/>
            <ac:spMk id="5" creationId="{92C06CE4-30ED-4222-81AC-DF394178DB6F}"/>
          </ac:spMkLst>
        </pc:spChg>
        <pc:spChg chg="add mod topLvl">
          <ac:chgData name="Michael Hewitt" userId="cb3b2ec4-359f-4cd7-b5f5-e644cb2e530a" providerId="ADAL" clId="{A2293AF5-0605-404E-9384-41DE61A9CB0D}" dt="2020-01-15T23:37:55.785" v="2411" actId="164"/>
          <ac:spMkLst>
            <pc:docMk/>
            <pc:sldMk cId="1320159445" sldId="274"/>
            <ac:spMk id="6" creationId="{6C1723A4-6977-4D81-BE8E-6B2C14281610}"/>
          </ac:spMkLst>
        </pc:spChg>
        <pc:spChg chg="add mod topLvl">
          <ac:chgData name="Michael Hewitt" userId="cb3b2ec4-359f-4cd7-b5f5-e644cb2e530a" providerId="ADAL" clId="{A2293AF5-0605-404E-9384-41DE61A9CB0D}" dt="2020-01-15T23:37:55.785" v="2411" actId="164"/>
          <ac:spMkLst>
            <pc:docMk/>
            <pc:sldMk cId="1320159445" sldId="274"/>
            <ac:spMk id="8" creationId="{67EEB85A-94A9-4491-85E7-36CDC563C23A}"/>
          </ac:spMkLst>
        </pc:spChg>
        <pc:spChg chg="add del mod">
          <ac:chgData name="Michael Hewitt" userId="cb3b2ec4-359f-4cd7-b5f5-e644cb2e530a" providerId="ADAL" clId="{A2293AF5-0605-404E-9384-41DE61A9CB0D}" dt="2020-01-15T23:33:19.801" v="2372" actId="478"/>
          <ac:spMkLst>
            <pc:docMk/>
            <pc:sldMk cId="1320159445" sldId="274"/>
            <ac:spMk id="11" creationId="{6E2BCC8D-C723-4883-A5AC-5A08005AE433}"/>
          </ac:spMkLst>
        </pc:spChg>
        <pc:grpChg chg="add del mod">
          <ac:chgData name="Michael Hewitt" userId="cb3b2ec4-359f-4cd7-b5f5-e644cb2e530a" providerId="ADAL" clId="{A2293AF5-0605-404E-9384-41DE61A9CB0D}" dt="2020-01-15T23:34:32.734" v="2408" actId="165"/>
          <ac:grpSpMkLst>
            <pc:docMk/>
            <pc:sldMk cId="1320159445" sldId="274"/>
            <ac:grpSpMk id="12" creationId="{84573821-E493-436B-BBF0-2D05C0150EAF}"/>
          </ac:grpSpMkLst>
        </pc:grpChg>
        <pc:grpChg chg="add mod">
          <ac:chgData name="Michael Hewitt" userId="cb3b2ec4-359f-4cd7-b5f5-e644cb2e530a" providerId="ADAL" clId="{A2293AF5-0605-404E-9384-41DE61A9CB0D}" dt="2020-01-15T23:40:18.458" v="2534" actId="12788"/>
          <ac:grpSpMkLst>
            <pc:docMk/>
            <pc:sldMk cId="1320159445" sldId="274"/>
            <ac:grpSpMk id="13" creationId="{B5297044-A531-4B2E-A006-EA836E451C49}"/>
          </ac:grpSpMkLst>
        </pc:grpChg>
        <pc:picChg chg="add mod topLvl">
          <ac:chgData name="Michael Hewitt" userId="cb3b2ec4-359f-4cd7-b5f5-e644cb2e530a" providerId="ADAL" clId="{A2293AF5-0605-404E-9384-41DE61A9CB0D}" dt="2020-01-15T23:37:55.785" v="2411" actId="164"/>
          <ac:picMkLst>
            <pc:docMk/>
            <pc:sldMk cId="1320159445" sldId="274"/>
            <ac:picMk id="3" creationId="{6AFB8998-1811-45C3-8596-D02E2C51E015}"/>
          </ac:picMkLst>
        </pc:picChg>
        <pc:picChg chg="add mod topLvl">
          <ac:chgData name="Michael Hewitt" userId="cb3b2ec4-359f-4cd7-b5f5-e644cb2e530a" providerId="ADAL" clId="{A2293AF5-0605-404E-9384-41DE61A9CB0D}" dt="2020-01-15T23:37:55.785" v="2411" actId="164"/>
          <ac:picMkLst>
            <pc:docMk/>
            <pc:sldMk cId="1320159445" sldId="274"/>
            <ac:picMk id="4" creationId="{0518C944-02D6-460E-A545-C446416A6EB6}"/>
          </ac:picMkLst>
        </pc:picChg>
        <pc:picChg chg="add mod topLvl">
          <ac:chgData name="Michael Hewitt" userId="cb3b2ec4-359f-4cd7-b5f5-e644cb2e530a" providerId="ADAL" clId="{A2293AF5-0605-404E-9384-41DE61A9CB0D}" dt="2020-01-15T23:37:55.785" v="2411" actId="164"/>
          <ac:picMkLst>
            <pc:docMk/>
            <pc:sldMk cId="1320159445" sldId="274"/>
            <ac:picMk id="7" creationId="{42A5E19F-5F21-4720-B1B3-7C7B0A8E1E96}"/>
          </ac:picMkLst>
        </pc:picChg>
        <pc:picChg chg="add mod topLvl">
          <ac:chgData name="Michael Hewitt" userId="cb3b2ec4-359f-4cd7-b5f5-e644cb2e530a" providerId="ADAL" clId="{A2293AF5-0605-404E-9384-41DE61A9CB0D}" dt="2020-01-15T23:37:55.785" v="2411" actId="164"/>
          <ac:picMkLst>
            <pc:docMk/>
            <pc:sldMk cId="1320159445" sldId="274"/>
            <ac:picMk id="10" creationId="{F831FA16-5999-4D19-993E-935F41F2A2D4}"/>
          </ac:picMkLst>
        </pc:picChg>
      </pc:sldChg>
      <pc:sldMasterChg chg="modSldLayout">
        <pc:chgData name="Michael Hewitt" userId="cb3b2ec4-359f-4cd7-b5f5-e644cb2e530a" providerId="ADAL" clId="{A2293AF5-0605-404E-9384-41DE61A9CB0D}" dt="2020-01-11T22:15:20.519" v="158" actId="478"/>
        <pc:sldMasterMkLst>
          <pc:docMk/>
          <pc:sldMasterMk cId="2610371340" sldId="2147483660"/>
        </pc:sldMasterMkLst>
        <pc:sldLayoutChg chg="delSp modSp">
          <pc:chgData name="Michael Hewitt" userId="cb3b2ec4-359f-4cd7-b5f5-e644cb2e530a" providerId="ADAL" clId="{A2293AF5-0605-404E-9384-41DE61A9CB0D}" dt="2020-01-11T22:15:20.519" v="158" actId="478"/>
          <pc:sldLayoutMkLst>
            <pc:docMk/>
            <pc:sldMasterMk cId="2610371340" sldId="2147483660"/>
            <pc:sldLayoutMk cId="67406600" sldId="2147483667"/>
          </pc:sldLayoutMkLst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5" creationId="{00000000-0000-0000-0000-000000000000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6" creationId="{00000000-0000-0000-0000-000000000000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7" creationId="{00000000-0000-0000-0000-000000000000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8" creationId="{00000000-0000-0000-0000-000000000000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9" creationId="{00000000-0000-0000-0000-000000000000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10" creationId="{D2229E02-F5C9-491B-94B7-888FD8BA21EA}"/>
            </ac:spMkLst>
          </pc:spChg>
          <pc:spChg chg="del">
            <ac:chgData name="Michael Hewitt" userId="cb3b2ec4-359f-4cd7-b5f5-e644cb2e530a" providerId="ADAL" clId="{A2293AF5-0605-404E-9384-41DE61A9CB0D}" dt="2020-01-11T22:15:05.258" v="154" actId="478"/>
            <ac:spMkLst>
              <pc:docMk/>
              <pc:sldMasterMk cId="2610371340" sldId="2147483660"/>
              <pc:sldLayoutMk cId="67406600" sldId="2147483667"/>
              <ac:spMk id="11" creationId="{F01C8D84-6E81-4C91-949F-CDB7E22ECF93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12" creationId="{ED47F912-289D-411E-9753-FD1EC9FB1DFC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13" creationId="{9D6EA568-4823-468A-8ACA-88532BA63370}"/>
            </ac:spMkLst>
          </pc:spChg>
          <pc:spChg chg="del">
            <ac:chgData name="Michael Hewitt" userId="cb3b2ec4-359f-4cd7-b5f5-e644cb2e530a" providerId="ADAL" clId="{A2293AF5-0605-404E-9384-41DE61A9CB0D}" dt="2020-01-11T22:15:03.631" v="153" actId="478"/>
            <ac:spMkLst>
              <pc:docMk/>
              <pc:sldMasterMk cId="2610371340" sldId="2147483660"/>
              <pc:sldLayoutMk cId="67406600" sldId="2147483667"/>
              <ac:spMk id="14" creationId="{091C15E7-6F0C-41FC-B60B-5536F9006171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15" creationId="{5056D63A-8354-4F74-BC7D-17782CD92E41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43" creationId="{476B0834-017A-4DF4-8B5F-34C01CE9234E}"/>
            </ac:spMkLst>
          </pc:spChg>
          <pc:spChg chg="del">
            <ac:chgData name="Michael Hewitt" userId="cb3b2ec4-359f-4cd7-b5f5-e644cb2e530a" providerId="ADAL" clId="{A2293AF5-0605-404E-9384-41DE61A9CB0D}" dt="2020-01-11T22:15:01.924" v="152" actId="478"/>
            <ac:spMkLst>
              <pc:docMk/>
              <pc:sldMasterMk cId="2610371340" sldId="2147483660"/>
              <pc:sldLayoutMk cId="67406600" sldId="2147483667"/>
              <ac:spMk id="44" creationId="{FF141A85-A52A-4D30-86D2-15DF34C40ED1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45" creationId="{1AD1F788-2497-424D-B86B-7157254C8480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46" creationId="{8E7EF2C7-179D-46C9-9CEC-FBD1662583C5}"/>
            </ac:spMkLst>
          </pc:spChg>
          <pc:spChg chg="del">
            <ac:chgData name="Michael Hewitt" userId="cb3b2ec4-359f-4cd7-b5f5-e644cb2e530a" providerId="ADAL" clId="{A2293AF5-0605-404E-9384-41DE61A9CB0D}" dt="2020-01-11T22:15:10.848" v="157" actId="478"/>
            <ac:spMkLst>
              <pc:docMk/>
              <pc:sldMasterMk cId="2610371340" sldId="2147483660"/>
              <pc:sldLayoutMk cId="67406600" sldId="2147483667"/>
              <ac:spMk id="47" creationId="{EB8E6F07-F2DB-4FC0-BDC4-2B805E732DDB}"/>
            </ac:spMkLst>
          </pc:spChg>
          <pc:spChg chg="del">
            <ac:chgData name="Michael Hewitt" userId="cb3b2ec4-359f-4cd7-b5f5-e644cb2e530a" providerId="ADAL" clId="{A2293AF5-0605-404E-9384-41DE61A9CB0D}" dt="2020-01-11T22:14:59.813" v="151" actId="478"/>
            <ac:spMkLst>
              <pc:docMk/>
              <pc:sldMasterMk cId="2610371340" sldId="2147483660"/>
              <pc:sldLayoutMk cId="67406600" sldId="2147483667"/>
              <ac:spMk id="48" creationId="{9BCD9ADC-EA33-4C4F-B75E-B257F6CA788D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49" creationId="{4176C7EA-439C-4643-B877-F2A74AEB72CF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50" creationId="{E2EB014F-F2A0-4789-8057-321F6410F420}"/>
            </ac:spMkLst>
          </pc:spChg>
          <pc:spChg chg="del">
            <ac:chgData name="Michael Hewitt" userId="cb3b2ec4-359f-4cd7-b5f5-e644cb2e530a" providerId="ADAL" clId="{A2293AF5-0605-404E-9384-41DE61A9CB0D}" dt="2020-01-11T22:14:58.097" v="150" actId="478"/>
            <ac:spMkLst>
              <pc:docMk/>
              <pc:sldMasterMk cId="2610371340" sldId="2147483660"/>
              <pc:sldLayoutMk cId="67406600" sldId="2147483667"/>
              <ac:spMk id="51" creationId="{41E4DAD9-EDE6-400E-A414-8B53CBF063F5}"/>
            </ac:spMkLst>
          </pc:spChg>
          <pc:spChg chg="del">
            <ac:chgData name="Michael Hewitt" userId="cb3b2ec4-359f-4cd7-b5f5-e644cb2e530a" providerId="ADAL" clId="{A2293AF5-0605-404E-9384-41DE61A9CB0D}" dt="2020-01-11T22:15:08.408" v="156" actId="478"/>
            <ac:spMkLst>
              <pc:docMk/>
              <pc:sldMasterMk cId="2610371340" sldId="2147483660"/>
              <pc:sldLayoutMk cId="67406600" sldId="2147483667"/>
              <ac:spMk id="52" creationId="{0CE5E7E3-133D-4C65-9D34-A0E39676FF86}"/>
            </ac:spMkLst>
          </pc:spChg>
          <pc:spChg chg="del">
            <ac:chgData name="Michael Hewitt" userId="cb3b2ec4-359f-4cd7-b5f5-e644cb2e530a" providerId="ADAL" clId="{A2293AF5-0605-404E-9384-41DE61A9CB0D}" dt="2020-01-11T22:15:06.975" v="155" actId="478"/>
            <ac:spMkLst>
              <pc:docMk/>
              <pc:sldMasterMk cId="2610371340" sldId="2147483660"/>
              <pc:sldLayoutMk cId="67406600" sldId="2147483667"/>
              <ac:spMk id="63" creationId="{BE05467D-72A9-4957-BF57-F52331D7C4A1}"/>
            </ac:spMkLst>
          </pc:spChg>
          <pc:spChg chg="del">
            <ac:chgData name="Michael Hewitt" userId="cb3b2ec4-359f-4cd7-b5f5-e644cb2e530a" providerId="ADAL" clId="{A2293AF5-0605-404E-9384-41DE61A9CB0D}" dt="2020-01-11T22:14:56.393" v="149" actId="478"/>
            <ac:spMkLst>
              <pc:docMk/>
              <pc:sldMasterMk cId="2610371340" sldId="2147483660"/>
              <pc:sldLayoutMk cId="67406600" sldId="2147483667"/>
              <ac:spMk id="64" creationId="{2FC3C270-4A0C-4DF9-B72A-6A2CB660DF39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65" creationId="{E60AB452-9C16-49FA-A657-A7E4531F6E34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66" creationId="{104BA71E-3DF0-4B8E-9C64-4BEE660DBF8E}"/>
            </ac:spMkLst>
          </pc:spChg>
          <pc:spChg chg="del">
            <ac:chgData name="Michael Hewitt" userId="cb3b2ec4-359f-4cd7-b5f5-e644cb2e530a" providerId="ADAL" clId="{A2293AF5-0605-404E-9384-41DE61A9CB0D}" dt="2020-01-11T22:14:43.756" v="144" actId="478"/>
            <ac:spMkLst>
              <pc:docMk/>
              <pc:sldMasterMk cId="2610371340" sldId="2147483660"/>
              <pc:sldLayoutMk cId="67406600" sldId="2147483667"/>
              <ac:spMk id="67" creationId="{44CF5DD0-797B-48E3-9C6C-2981BB0EC8F3}"/>
            </ac:spMkLst>
          </pc:spChg>
          <pc:spChg chg="del">
            <ac:chgData name="Michael Hewitt" userId="cb3b2ec4-359f-4cd7-b5f5-e644cb2e530a" providerId="ADAL" clId="{A2293AF5-0605-404E-9384-41DE61A9CB0D}" dt="2020-01-11T22:14:54.489" v="148" actId="478"/>
            <ac:spMkLst>
              <pc:docMk/>
              <pc:sldMasterMk cId="2610371340" sldId="2147483660"/>
              <pc:sldLayoutMk cId="67406600" sldId="2147483667"/>
              <ac:spMk id="68" creationId="{DD612646-9D2B-45D7-9A84-0CF438E7A3B7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69" creationId="{ABD083E0-5FAF-47C6-9ABA-0B414ACC98B0}"/>
            </ac:spMkLst>
          </pc:spChg>
          <pc:spChg chg="del">
            <ac:chgData name="Michael Hewitt" userId="cb3b2ec4-359f-4cd7-b5f5-e644cb2e530a" providerId="ADAL" clId="{A2293AF5-0605-404E-9384-41DE61A9CB0D}" dt="2020-01-11T22:15:20.519" v="158" actId="478"/>
            <ac:spMkLst>
              <pc:docMk/>
              <pc:sldMasterMk cId="2610371340" sldId="2147483660"/>
              <pc:sldLayoutMk cId="67406600" sldId="2147483667"/>
              <ac:spMk id="70" creationId="{F7485C45-D3FB-4D94-A331-548FA9AF29A7}"/>
            </ac:spMkLst>
          </pc:spChg>
          <pc:spChg chg="del">
            <ac:chgData name="Michael Hewitt" userId="cb3b2ec4-359f-4cd7-b5f5-e644cb2e530a" providerId="ADAL" clId="{A2293AF5-0605-404E-9384-41DE61A9CB0D}" dt="2020-01-11T22:14:35.125" v="139" actId="478"/>
            <ac:spMkLst>
              <pc:docMk/>
              <pc:sldMasterMk cId="2610371340" sldId="2147483660"/>
              <pc:sldLayoutMk cId="67406600" sldId="2147483667"/>
              <ac:spMk id="71" creationId="{1C64E856-E762-40C9-ADB3-2E657D83A379}"/>
            </ac:spMkLst>
          </pc:spChg>
          <pc:spChg chg="del">
            <ac:chgData name="Michael Hewitt" userId="cb3b2ec4-359f-4cd7-b5f5-e644cb2e530a" providerId="ADAL" clId="{A2293AF5-0605-404E-9384-41DE61A9CB0D}" dt="2020-01-11T22:14:33.659" v="138" actId="478"/>
            <ac:spMkLst>
              <pc:docMk/>
              <pc:sldMasterMk cId="2610371340" sldId="2147483660"/>
              <pc:sldLayoutMk cId="67406600" sldId="2147483667"/>
              <ac:spMk id="72" creationId="{1B1B090C-C350-4611-8EA2-C66453358185}"/>
            </ac:spMkLst>
          </pc:sp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16" creationId="{B9A88D15-38BD-4079-8F31-9A5B28A47A9F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17" creationId="{E7797D19-57CF-4590-8BF1-518D65B937B4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18" creationId="{35A74DAF-5704-4477-AF9B-A9B4C6EE001F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19" creationId="{CED45241-9BB6-458F-A9FD-5063FE9D9076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20" creationId="{81440B0C-A227-47A3-B42A-66A7B9539F89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21" creationId="{E086016E-B61B-4B35-ADDE-88B66A0C8844}"/>
            </ac:picMkLst>
          </pc:picChg>
          <pc:picChg chg="del">
            <ac:chgData name="Michael Hewitt" userId="cb3b2ec4-359f-4cd7-b5f5-e644cb2e530a" providerId="ADAL" clId="{A2293AF5-0605-404E-9384-41DE61A9CB0D}" dt="2020-01-11T22:14:52.318" v="147" actId="478"/>
            <ac:picMkLst>
              <pc:docMk/>
              <pc:sldMasterMk cId="2610371340" sldId="2147483660"/>
              <pc:sldLayoutMk cId="67406600" sldId="2147483667"/>
              <ac:picMk id="22" creationId="{A488E6E7-A119-49A5-9F1B-0B4DC0E72BFA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53" creationId="{5205F957-E08B-4CA0-BBFA-5EBE9958776E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54" creationId="{3A915467-1F38-4003-8B3E-5F7AEDCE5C41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55" creationId="{74615306-000F-42E7-AEED-BB14D8216AB5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56" creationId="{3193FB63-6E83-4941-86D1-B9438E648262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57" creationId="{3D838A28-23EC-454E-BC4B-7D3F399487D6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58" creationId="{9A07AD50-FA44-4C1F-83E7-42E0A97019A3}"/>
            </ac:picMkLst>
          </pc:picChg>
          <pc:picChg chg="del">
            <ac:chgData name="Michael Hewitt" userId="cb3b2ec4-359f-4cd7-b5f5-e644cb2e530a" providerId="ADAL" clId="{A2293AF5-0605-404E-9384-41DE61A9CB0D}" dt="2020-01-11T22:14:50.226" v="146" actId="478"/>
            <ac:picMkLst>
              <pc:docMk/>
              <pc:sldMasterMk cId="2610371340" sldId="2147483660"/>
              <pc:sldLayoutMk cId="67406600" sldId="2147483667"/>
              <ac:picMk id="59" creationId="{9A771F30-B1FE-4084-AA16-3B0CE1565D56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60" creationId="{D29A2628-253A-4450-9419-72C4E936B286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61" creationId="{0488BB88-4F3C-4085-9C0A-F9EEF7665087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62" creationId="{D7560F96-977E-4E08-95F8-F9F142690046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73" creationId="{3B073316-2C6E-43D6-9222-9CB48E14F88A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74" creationId="{FE42A78C-88F9-45ED-893C-04C7B4409BF3}"/>
            </ac:picMkLst>
          </pc:picChg>
          <pc:picChg chg="del">
            <ac:chgData name="Michael Hewitt" userId="cb3b2ec4-359f-4cd7-b5f5-e644cb2e530a" providerId="ADAL" clId="{A2293AF5-0605-404E-9384-41DE61A9CB0D}" dt="2020-01-11T22:14:37.782" v="140" actId="478"/>
            <ac:picMkLst>
              <pc:docMk/>
              <pc:sldMasterMk cId="2610371340" sldId="2147483660"/>
              <pc:sldLayoutMk cId="67406600" sldId="2147483667"/>
              <ac:picMk id="75" creationId="{6A907E7D-EE34-4009-B2AD-48982842912B}"/>
            </ac:picMkLst>
          </pc:picChg>
          <pc:picChg chg="del mod">
            <ac:chgData name="Michael Hewitt" userId="cb3b2ec4-359f-4cd7-b5f5-e644cb2e530a" providerId="ADAL" clId="{A2293AF5-0605-404E-9384-41DE61A9CB0D}" dt="2020-01-11T22:14:41.729" v="143" actId="478"/>
            <ac:picMkLst>
              <pc:docMk/>
              <pc:sldMasterMk cId="2610371340" sldId="2147483660"/>
              <pc:sldLayoutMk cId="67406600" sldId="2147483667"/>
              <ac:picMk id="76" creationId="{126FFF26-0405-4C84-BBCA-1A6100C5B78B}"/>
            </ac:picMkLst>
          </pc:picChg>
          <pc:picChg chg="del">
            <ac:chgData name="Michael Hewitt" userId="cb3b2ec4-359f-4cd7-b5f5-e644cb2e530a" providerId="ADAL" clId="{A2293AF5-0605-404E-9384-41DE61A9CB0D}" dt="2020-01-11T22:14:39.389" v="141" actId="478"/>
            <ac:picMkLst>
              <pc:docMk/>
              <pc:sldMasterMk cId="2610371340" sldId="2147483660"/>
              <pc:sldLayoutMk cId="67406600" sldId="2147483667"/>
              <ac:picMk id="77" creationId="{812FB861-2F1E-4B4D-9A48-5AA74F54CC7C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78" creationId="{B429C2C5-5D3E-46C5-A886-4C77D06E6EFB}"/>
            </ac:picMkLst>
          </pc:picChg>
          <pc:picChg chg="del">
            <ac:chgData name="Michael Hewitt" userId="cb3b2ec4-359f-4cd7-b5f5-e644cb2e530a" providerId="ADAL" clId="{A2293AF5-0605-404E-9384-41DE61A9CB0D}" dt="2020-01-11T22:14:47.658" v="145" actId="478"/>
            <ac:picMkLst>
              <pc:docMk/>
              <pc:sldMasterMk cId="2610371340" sldId="2147483660"/>
              <pc:sldLayoutMk cId="67406600" sldId="2147483667"/>
              <ac:picMk id="79" creationId="{75C7F5B5-FEEF-4E21-B1A3-EE1E4E5D0DF2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80" creationId="{28583714-09AA-4ACA-B3CF-165B8A553BC9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81" creationId="{345FCFAB-D6E8-48DC-AAE6-2CA4289FD509}"/>
            </ac:picMkLst>
          </pc:picChg>
          <pc:picChg chg="del">
            <ac:chgData name="Michael Hewitt" userId="cb3b2ec4-359f-4cd7-b5f5-e644cb2e530a" providerId="ADAL" clId="{A2293AF5-0605-404E-9384-41DE61A9CB0D}" dt="2020-01-11T22:15:20.519" v="158" actId="478"/>
            <ac:picMkLst>
              <pc:docMk/>
              <pc:sldMasterMk cId="2610371340" sldId="2147483660"/>
              <pc:sldLayoutMk cId="67406600" sldId="2147483667"/>
              <ac:picMk id="82" creationId="{86D9320A-218F-4933-88DD-89CA84D02649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FF27B-F281-4ECC-A453-335069ED969B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3FD69-54E4-4216-8641-A6B908246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7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0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Navigation and filter elements can live at the top, left, or right side of the screen depending on your requirements or preferences.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 the user need to make selections in a slicer to draw meaning from the visuals on the page?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navigation elements, like a back button on a drill through page or buttons that control bookmarks, that are a critical part of the UX?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45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Mobile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 portrait layout, generally top to bottom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Power BI’s mobile reports work but the experience is a bit clunky – report design is not as flexible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key is to keep it simple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Don’t try to force all of the content from a desktop report into a phone screen. Choose the data/visuals that are most important or that a user would need to monitor on the go and include those.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 or 2 important filters, more than that make the report feel bulky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responsive mode on the visuals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87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Layout report using these best practices</a:t>
            </a:r>
          </a:p>
          <a:p>
            <a:r>
              <a:rPr lang="en-US" dirty="0"/>
              <a:t>Create mobile report to demonstrate pros &amp; cons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11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Designing for different audiences</a:t>
            </a:r>
          </a:p>
          <a:p>
            <a:r>
              <a:rPr lang="en-US" dirty="0"/>
              <a:t>Conditional formatting on tables – be careful of clutter!</a:t>
            </a:r>
          </a:p>
          <a:p>
            <a:r>
              <a:rPr lang="en-US" dirty="0"/>
              <a:t>Add visuals along with a table to say the same thing – often the more “visual” visuals may not be the preference of your audience but have a great impact and can help to increase the visual literacy in the organization. Use bookmarks to toggle between the graph and table.</a:t>
            </a:r>
          </a:p>
          <a:p>
            <a:endParaRPr lang="en-US" dirty="0"/>
          </a:p>
          <a:p>
            <a:r>
              <a:rPr lang="en-US" dirty="0"/>
              <a:t>Photo by John </a:t>
            </a:r>
            <a:r>
              <a:rPr lang="en-US" dirty="0" err="1"/>
              <a:t>Schnobrich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8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table and create buttons to toggle back and forth between visuals – Demonstrate “wiring up” the bookmarks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32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Marko </a:t>
            </a:r>
            <a:r>
              <a:rPr lang="en-US" dirty="0" err="1"/>
              <a:t>Blazevic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23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Color.adobe.com</a:t>
            </a:r>
          </a:p>
          <a:p>
            <a:r>
              <a:rPr lang="en-US" dirty="0"/>
              <a:t>Power BI Desktop December 2019 release – turn on the preview feature!</a:t>
            </a:r>
          </a:p>
          <a:p>
            <a:r>
              <a:rPr lang="en-US" dirty="0"/>
              <a:t>https://powerbi.tips/tools/report-theme-generator-v3/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7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Artem </a:t>
            </a:r>
            <a:r>
              <a:rPr lang="en-US" dirty="0" err="1"/>
              <a:t>Maltsev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6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0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Power BI users? Other visualization tools?</a:t>
            </a:r>
          </a:p>
          <a:p>
            <a:r>
              <a:rPr lang="en-US" dirty="0"/>
              <a:t>Analysts? Developers? DBAs? Report writers?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0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best practices in report design, these 3 offer a good starting point to springboard off 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6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Gathering good requirements is necessary to a good design. Meet with key stakeholders to understand their pain points and needs for reporting. Interview SME’s to gain understanding of business processes, the data, and calculations. Create a storyboard and wireframe and present to the stakeholders prior to development.</a:t>
            </a:r>
          </a:p>
          <a:p>
            <a:endParaRPr lang="en-US" dirty="0"/>
          </a:p>
          <a:p>
            <a:r>
              <a:rPr lang="en-US" dirty="0"/>
              <a:t>Metro Nashville traffic accidents data from Data.Nashville.gov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6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of research being done in data visualization, how do we take that great work that is being done and apply that in our organization?</a:t>
            </a:r>
          </a:p>
          <a:p>
            <a:r>
              <a:rPr lang="en-US" dirty="0"/>
              <a:t>As report writers/designers, often times end users are looking to us to help them find the insights in their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0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Henry </a:t>
            </a:r>
            <a:r>
              <a:rPr lang="en-US" dirty="0" err="1"/>
              <a:t>Studley</a:t>
            </a:r>
            <a:r>
              <a:rPr lang="en-US" dirty="0"/>
              <a:t> Tool Chest</a:t>
            </a:r>
          </a:p>
          <a:p>
            <a:r>
              <a:rPr lang="en-US" dirty="0"/>
              <a:t>Attention to detail in laying out a report well goes a long way in user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35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that this slide is a blank desktop or tablet report canvas</a:t>
            </a:r>
          </a:p>
          <a:p>
            <a:pPr marL="0" indent="0">
              <a:buFont typeface="+mj-lt"/>
              <a:buNone/>
            </a:pPr>
            <a:r>
              <a:rPr lang="en-US" dirty="0"/>
              <a:t>Title – Every page should have a descriptive or action title. Give users a context of the data that is on being displayed and indicate how the user should take 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77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from left to right, top to bottom across the screen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most important visuals at the top left, least important at the bottom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3FD69-54E4-4216-8641-A6B908246B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7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18431"/>
            <a:ext cx="10058400" cy="110668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4" descr="Image result for wm barr">
            <a:extLst>
              <a:ext uri="{FF2B5EF4-FFF2-40B4-BE49-F238E27FC236}">
                <a16:creationId xmlns:a16="http://schemas.microsoft.com/office/drawing/2014/main" id="{8593CE44-7CE5-412A-AC1B-7E5128BA72C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5435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79BEB4-C084-4351-8545-0ED5483F9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203" y="2863907"/>
            <a:ext cx="4982307" cy="296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A0930-E5E6-4A6B-AEF1-7C0FF94491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6635" y="366619"/>
            <a:ext cx="4595445" cy="25492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AA4201-3D4E-4AAB-AC02-47584A1BF67C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65521-9297-4743-82DA-2093C2B26F96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4AE51A-9541-40CF-BA2F-30D3B10A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DA7154-EDF0-46B2-AB6A-4C2923985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F4D7C3-7F37-4BED-BB31-A327E76734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F928B4-5195-491A-9E72-D7F7E2DDA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60B7BF-E5AD-4FF9-96C0-68261E355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82E326-FAA7-455B-955A-4E8FC8F2B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4CB2AC-2337-4DDA-B063-2A9A3B9E6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C3156D-8BE0-4B3D-BB84-3AD6D242F8E1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FB47AD5-4805-4532-AE9A-74A4CD4BA939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C68BA5B4-D127-43C7-9D03-79D08D70E58F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3FDE31DC-0485-47D7-BE83-2C8319251B14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D26BE99-97B2-45BF-9441-594C80DB3B9D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D4E8C-DA19-4A0A-B1C3-44561A55EF5C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Date Placeholder 3">
            <a:extLst>
              <a:ext uri="{FF2B5EF4-FFF2-40B4-BE49-F238E27FC236}">
                <a16:creationId xmlns:a16="http://schemas.microsoft.com/office/drawing/2014/main" id="{B79B7F98-2386-4217-923F-B24CAA7AAEF0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A621CA10-E753-4884-BE59-5FCFB8FC73F1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01CE89F-5FFB-419B-9584-F7FF85336314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31224A-7593-43BA-91D2-0AE8FC8A24EE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838E17A-FD69-4CF5-953F-01FA47D7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7465CD0-3FDD-4F5F-B0CC-41BB37249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8376B17-D515-4187-86DC-C199B675D9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500F576-1A24-45AB-9F41-49C4A942E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25A57D8-FBEA-4F83-8376-E8AFADEE6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9213DA6-447A-4C1C-9604-115651B0B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1CC9F4-9E76-4FB6-9BF1-78DD0DE1EA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92ABAF3-06A9-4314-A7A6-30126E32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8065B78-FC65-4B11-B09A-38AD85E8C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EDE690C-B518-49BF-8B6A-D9C86990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B840232E-761C-46F3-A762-144CDF135168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15A111-7631-4E65-AD76-6C0CFA3E706D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Date Placeholder 3">
            <a:extLst>
              <a:ext uri="{FF2B5EF4-FFF2-40B4-BE49-F238E27FC236}">
                <a16:creationId xmlns:a16="http://schemas.microsoft.com/office/drawing/2014/main" id="{563B0DC4-A89D-4E26-BBA4-6C7A99727A07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33EA572-AE0C-471D-94C6-0B44F92478AE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7137C70-841E-4E0F-B7E8-93D228D781CE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C38A476-70AD-4AA9-B8C9-EE7CE90D5145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Date Placeholder 3">
            <a:extLst>
              <a:ext uri="{FF2B5EF4-FFF2-40B4-BE49-F238E27FC236}">
                <a16:creationId xmlns:a16="http://schemas.microsoft.com/office/drawing/2014/main" id="{C508C41C-389D-454C-9677-858D5713D0DB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3E249BCA-FF0A-478F-A339-D6D423DE202A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050692-B24F-4662-802A-7FC8C616479E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BBB163-BAEA-482A-B6BB-113C7D45BCAD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F7A322D-BDAE-43E5-96E0-A55178D35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10044F5-9AE5-4FB1-9E8A-09056723E7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F81AC90-00DF-4B7C-8D76-08B8CDE9F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6CBFC08-EE1F-45C7-BA41-2747B2876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FECFC38-D4E7-4630-97E3-747CE584A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22A53D9-64DB-4317-B04E-F9E33A7F1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2A66BA8-D517-4691-B1B8-8DDDA0ADE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FA9BBFC-B028-4F4E-A3A1-2FC79EACC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45C4486-678C-4102-AEF5-10E56BE85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1485391-FF3F-4DA8-8161-90BEB93D3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8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CE407-3A4D-4F51-8FC4-543148754273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D53FDD-2B23-48D6-83C5-1B8D2E52FC9B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8A5152D-344B-4B74-BD0D-4D68CC033BB6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6E4A7F-606C-4EF8-BF3C-52D890860D69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A1BDD-A9D8-4EDA-A94F-6CB66FF463F5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B9F63-0BE6-4935-B548-E97A58AA62B6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C568DF-7E31-4CE3-A585-0D83B4BE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06623B-3027-489B-A5F6-4353DACC6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C1DE5B-ACF3-4DB7-AC8E-1B7C2BEFC1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5E1802-F0B3-41A9-8176-8C39A6781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9CFF7-AAF7-4ED1-B935-7F7C5A5EF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1335E9-4478-4236-AF94-EDA1EB7A8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B9F1DE-ADF1-4F29-AAD2-C772718EC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B434E4C-7D2D-4095-A987-B666362BC883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453D08D-0FFF-4C3A-9284-6ED9ADE87D58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A89FD2DC-A9BC-48B6-A626-BE055C7BBD4E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F8C54712-E99A-4DB0-AF3F-CDC05188537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EEBF59-C95A-4E2B-B724-957254CF8274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A6D3EF-E14A-461D-B790-4BE1F037BF56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CAAF7607-B9BB-400C-91AF-EFEBFF58F487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D54F3C06-2EF4-4E23-B262-1A903F426ACA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FEEA2D-877A-4489-92F0-DDB0C4349F22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9D3F3F-20B8-4B96-9B1E-E50F3B2986F0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7CCD120-782A-4501-93F0-9FE24785A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F854010-0242-454A-B69F-FD7F94C6A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EF4F76A-7E53-4256-8C3B-C39F2B855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6630096-7D3F-4EC5-8477-C91E4D3B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845CBF-2ECE-46C5-BEF6-2BC3F93F5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40D60A8-D8AA-4348-9402-C7A9834F4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7B63FD7-6B01-4186-8448-E09E36831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C00F307-B640-4AF3-B53C-E6C884623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34DAE54-8436-4C8A-B199-5B524C8D6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5B0FBCE-CB84-487F-90C5-EBE82B5E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39B61B0-B320-4E24-9600-CAB77F408CB5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554AADA-0FF0-4728-8F83-25A3AED28B20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ECFE4666-9606-4535-B18F-DAFCAE2847A8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3" name="Slide Number Placeholder 5">
            <a:extLst>
              <a:ext uri="{FF2B5EF4-FFF2-40B4-BE49-F238E27FC236}">
                <a16:creationId xmlns:a16="http://schemas.microsoft.com/office/drawing/2014/main" id="{F4BF0D05-9DC9-4937-A5ED-7A98B7C52678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9350E3D-7CBD-475F-817E-92CD958778AF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EC1C24C-9061-401A-98D8-60178C90DB4D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Date Placeholder 3">
            <a:extLst>
              <a:ext uri="{FF2B5EF4-FFF2-40B4-BE49-F238E27FC236}">
                <a16:creationId xmlns:a16="http://schemas.microsoft.com/office/drawing/2014/main" id="{6A7B4AF2-8032-4C86-BA89-812297C35CCE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4755657D-1776-4402-9BF9-7FEC2437AD5E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8B61919-9FF8-4F33-8AF0-073ECEAB9594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9D41AB-0F31-4843-82C9-AC104C4DEE79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3C5E2D4-C380-4845-B26B-6C47721F3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5CE19F7-C8F8-47A3-A369-12EF03281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D262144-B47B-4F7B-A69C-84A0F06E3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281CB2F-E15C-403B-811F-11B9D7C800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9DE0AB5-B937-40B3-A464-6FA38E654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5FCB9FC-F0B4-482D-AEDB-4FB58D0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86C602F-64B6-44B7-978A-876D7535B1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B37B9F5-1C57-4852-AEC4-046307FBB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0040D35-60B2-4195-864F-9568462A5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3C8A1AB-20A6-457D-AE80-9C1BACA7D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4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43023-1604-4DFF-94F3-CFF0E82B1AE7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25BA1-3D54-4379-931B-F4F6303E5EE6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53D84DB-4640-46F0-9774-0EBDDA25FF44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81B649-903F-4266-B8BE-AA53BB3A17B9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437F8B-2873-4492-82BA-6180445CAEB0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84D983-B512-4679-9DD3-772BAF0820D2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7D4075-E917-4C31-9653-9CC37AAA2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0158FB-20D2-43AE-B595-72F81EAA9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13C26C-FBA6-49ED-B0E8-F26F2C075D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3DD2D1-D6D1-4207-A920-F40C40E8E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DCCA64-6D09-43BF-AB32-7CEB3BACB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95A977-037B-4267-ABFC-23F527EF0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A9E80E-1B14-4752-87A2-40952E299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675E694-7EFD-4A5D-B7F5-EEA769BCA288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D501BC-81D3-45AC-A778-D9C7677F1C28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844201F3-B01E-4094-84F3-CA800428374A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432E89E4-898E-4EFF-AAC8-AA6760FA17B3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16ED494-4717-48F0-B0C1-A99B576EF7FD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90CD8CD-EC2E-45EC-BF1A-5B042F3C17BB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Date Placeholder 3">
            <a:extLst>
              <a:ext uri="{FF2B5EF4-FFF2-40B4-BE49-F238E27FC236}">
                <a16:creationId xmlns:a16="http://schemas.microsoft.com/office/drawing/2014/main" id="{C771FBE6-44CE-4BAA-A5DC-57FBC79C446B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86DF2801-2D65-43D5-8AD9-468623B46A39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9D3C2A-989B-4D3A-85B6-76A5560F80D3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AA4AED-DD01-4BB8-935D-D00BFC138FEC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407C13-7F1C-45D3-BD42-51EFFDC44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731603-6FF8-43F5-B579-113654A0D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93355C9-724C-44E5-93A5-12F740754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E7F1A14-062A-4541-B2D9-1CEA183C3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64151E6-2DEF-4A85-AC5A-F9932CAC1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72D1351-4D22-49FE-9D1E-D382E06E8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992CD66-FA43-4188-A07E-D54149192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B431042-B2BF-4232-99A5-74FBF80EC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49FECD6-8647-43EA-B6E8-735AEA8F3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35F851E-411A-480A-B9C2-DD3807CD6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4CB4D90-DBAF-4D13-9789-65221911F98A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1CE387-D325-46C7-AE87-2074C49ED6F3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Date Placeholder 3">
            <a:extLst>
              <a:ext uri="{FF2B5EF4-FFF2-40B4-BE49-F238E27FC236}">
                <a16:creationId xmlns:a16="http://schemas.microsoft.com/office/drawing/2014/main" id="{3DE27D23-6503-4A51-A416-BD1C9023E22F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D9B172DB-E640-40F0-A8F0-51BF65198DF0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6B5BADB-BC31-4EF4-A8E5-891695A7976F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97B762B-4B78-4173-90F5-4CFA803115C8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Date Placeholder 3">
            <a:extLst>
              <a:ext uri="{FF2B5EF4-FFF2-40B4-BE49-F238E27FC236}">
                <a16:creationId xmlns:a16="http://schemas.microsoft.com/office/drawing/2014/main" id="{0C4299E8-AD4D-4CD8-AB3C-7D62363D6365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C832ADA7-5968-4D4D-AE7A-0DE28CB6841E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7B91999-2284-47C7-93E3-12EEA38AAFA1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A426A3C-47C1-4CE3-A164-EB90287EED31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DB52553-26A4-490D-B552-DAD57FBF6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748097D-E75B-418A-8DAD-289B392A4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2C193AE-89A2-405E-9931-565FE323D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917CB88-6761-4546-9FC5-D8B8B096C2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F3B31FF-FD2B-441C-B047-25738D6C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7D872BC-81E9-48D6-9D9E-636365422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FF8325D-8CA7-45F8-B92F-0CD708735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F11BE57-F28F-442D-9C52-6C462620A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FD63A1B-D975-4879-88FD-9D9CAA0B5E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B8B8E96-5DEC-424B-B9DC-0DEA4CACB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2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54366-B304-4E73-93E2-F536178EB362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2D8140-6CD7-4DC6-BF40-A89505045BC7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DC31282-F37D-44B0-B9E9-707E1CD899BE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1FCDF2-0657-4A10-898F-E27A2F9F4454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CD1005-17E6-4CAB-953B-A54E73D2F9EC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A50136-EBC3-430D-8078-395011689DFF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0888D0-C94D-4F97-9E0D-7592517B8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B8E31B-A62D-45A5-B9FA-FB034329A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1D94B3-D0F4-47A2-B256-8E2F505AFA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5D99A-BCBD-4400-A851-58362BA318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3794F6-A903-4C94-BEEB-A57AAE161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35353B-0B6A-44AF-954E-B78D36923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DC4639-EE5F-49E8-91B6-84C872D8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8186BD8-8155-425D-A983-ECF233DC18BF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B56AA1-E3CB-4DF1-8C4B-B96899574C5D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EBAFC80A-B235-44B2-9113-AEABE09D760B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78BA372B-3E6B-47FB-9946-9B2055E4A48A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FF473D-C6E0-4326-8773-06B225F8FB91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3A995A-80DE-42CE-9CBB-90AA6C5F5781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350A8044-E636-4367-BF2F-74DF24646F5A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147A0E4C-1403-4941-B83F-EC881D02663C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FC3A9E-891F-403C-99F4-D04D0107B696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FC6E8F-7033-4B57-89FF-68546CDA4591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4C3F54B-CFBD-4794-99A8-DC441BE42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16F06BD-4433-4D45-935F-D9287817C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835FAB9-C46F-4977-978D-6DD4345BF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473842A-A0D4-4678-95DF-D1BBE866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506DCFB-DBD9-4F0E-8887-6F2271E2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E4F1538-328C-44D9-8021-ECF67838B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144383-120F-44AA-A641-129B74A41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6F6B386-75E4-4FF7-A5C6-DF808A27E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3BBAA59-61EF-4C3C-8FDE-33C870098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C4DC344-F010-43D5-A24A-8EEA668AE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59EFACF-0783-40AC-9004-651955B45E9F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BD3C62-7EB8-4F57-9B25-8E9EFFBB5A41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54DE2A94-D03B-44CA-869B-E7064A5A6226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3" name="Slide Number Placeholder 5">
            <a:extLst>
              <a:ext uri="{FF2B5EF4-FFF2-40B4-BE49-F238E27FC236}">
                <a16:creationId xmlns:a16="http://schemas.microsoft.com/office/drawing/2014/main" id="{D6E04469-13A1-4B3A-B288-B0879AAD586E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9157F7-C46D-4D1B-9CAC-19970FF8A171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5211B78-C3BB-40E0-AC9B-52D638AFD981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Date Placeholder 3">
            <a:extLst>
              <a:ext uri="{FF2B5EF4-FFF2-40B4-BE49-F238E27FC236}">
                <a16:creationId xmlns:a16="http://schemas.microsoft.com/office/drawing/2014/main" id="{6E91CABD-8A7E-48D2-ABBA-0110D4F4365C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026E1220-281A-4034-ABB9-E830CF5B834B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D99C019-A0BF-49E3-AE25-ED958ACCC5C9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742835B-5CF1-492D-B811-F55433616EB2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124B43-9EBA-4AB3-83B0-6A7522519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61F8EB0-93F3-4B2D-B712-DF94B9173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C4E4D11-8C5E-4F9F-8AD5-D6E9A94B2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721C185-3700-4DE3-832F-040E08DAA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5BCE87-A4D6-49AC-93C1-DAEB1F908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8659E29-8FDA-4D94-9946-0AC51C2B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056A499-35BD-49A6-96D4-145F3EE6F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389AB3-45CA-4560-B636-B7CAD292F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8C570AF-B23C-4CEE-8499-3B7245B16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677D831-B521-4C26-9281-1759E2F1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7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249AB64-69E8-46FF-9FB6-1D70182796F7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72CA27-2C46-4502-9CB9-4BD1BCC3BE72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986394F-3628-41CD-99F9-35BC08691A5D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E08216B-4769-49E8-A6FB-E3F98191B2C1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1161A9-EE31-4A36-9AAB-11A7190CB665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627750-D837-41EE-B902-6F6FCD1D4499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FBB562-5B22-4B3C-883B-71707AA3C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DC8757-6F3F-43B9-A11D-C515AF409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194237-F61A-412B-B2CD-E338AEED63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C896D-D456-4C7D-9E83-82A554A92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E291FE-F3B4-4596-80D6-C423B10EA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FF800D-4E6F-4D69-A70A-8774B9DA1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F5A111-2ECA-403D-81E3-36A225D37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A7FC71B-7B30-4E59-862F-136A4BAD59CF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537546D-0E46-4D63-AA27-B464A9265951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D2C35C20-8CCB-4049-BF7F-107D6A888A7D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C1FBD74-235A-4070-8CB3-CABFF3E7AF0B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05EE87-DBC1-4D74-9FD1-7A0F2740D9FD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3395C4-FC93-4E16-A05B-475704916D20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C643EBDB-7EB7-4E8C-9C08-653D4F56D17C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C5832371-CEE7-409A-9F24-077145B51777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3A1A23-5397-4E4B-B9E8-1BAB5732C878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E268C85-4A3C-4EC7-9154-475D5FBB2552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2A7BA6-B5FB-40AE-94B0-AFE8D56E8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F99697-4769-42DD-AF70-233DE3C35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C4DF318-D741-473D-AFF5-291123B9E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FB52EE8-CECC-44BC-953D-09A45FEE1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70B511C-815D-4067-B7FA-4347085F1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090B654-6214-4D76-B02A-77C6524EE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F8095E9-3098-487E-A36D-C63CBEC47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80EA2FC-FF05-404A-AFAC-6E4F403D8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4140E13-A3B0-45A0-BF09-38DE24DCC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E35C3C1-096D-4AF6-A622-E97438F94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8170E10-EF77-4031-8C50-E39558BD5971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28547DB-5DA6-488E-923C-9A7D697A6B97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90F3BFF4-9D16-4185-8020-0A24F9780E12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23AA70C7-3BDD-49BE-AABD-35DBAD4FF8C1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088D8D9-E6B2-4141-A73E-BCF734E4253D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2834D13-27E2-467F-8F67-83681A6E6D47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4CABB57D-1705-4877-B37A-CD09DD027938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8A9B87A-F95C-4EF1-9F78-6C844D364B55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38982E2-1B94-4D51-B394-2D597CE17555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6C49672-1F80-4689-B72E-E9094AC84E52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986691B-5DA0-4263-8E9C-22AFA4B0D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43E3039-2073-476E-A91D-7E4BFDAFC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A3EDD1E-46AB-4E7F-B436-1B239AA54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4044419-A4D1-40E6-968E-0356E5EC6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096EBDD-E44D-4460-80AC-7C8C95539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46B0A44-5CBB-45CF-BEC5-FC83CAE4D4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B848F60-0DF9-4255-9E56-FE0A131E3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8F19751-0820-4038-B5C0-5B6E59CDC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D235AEA-7A39-492C-9CB8-876273197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3C38D0A-E345-4B7C-8B79-90AD0A616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AE7F62-B4BC-4771-8D32-482CD9657AF5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18908-CA45-488E-B610-7B89D6B9192E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4CD0DC1-4034-4AB7-82CB-68D4466B2EE7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71C7B75-B943-492D-B569-AC5384A6C4C8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5ABFC-C428-4D2C-8A34-67417CE6F918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ADF548-F60C-4301-85AC-ACAB6034CAF7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2BA8B-4686-43D7-BECA-4C3E2F2FA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DE928C-3C1B-4056-8764-8F68CEFF2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5D1116-213A-48A8-BCD0-625D88268F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305266-E542-40C6-86A1-243860F88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BA3721-9912-4C99-A38D-0DC8F9E4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08CC07-2D01-40F4-965F-CFF452294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DA1B14-0662-40AA-A363-3604F5FCC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41BFB01-38D3-42A3-BAA2-DF9A2711B415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8D8942-909D-43C7-9E25-8F1DB008CFF9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421861B5-9550-40C2-A019-D617C0AB8BBC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F9C8A9DB-024E-44E7-BC27-15D1DF8CAE65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EF7FB3-7242-40BA-AD88-F47CCD07A853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DCB49F-2E92-454E-A264-1B7303BBDADE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Date Placeholder 3">
            <a:extLst>
              <a:ext uri="{FF2B5EF4-FFF2-40B4-BE49-F238E27FC236}">
                <a16:creationId xmlns:a16="http://schemas.microsoft.com/office/drawing/2014/main" id="{8059FDE1-60DC-423D-AD94-AA8B027990BE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977364BF-ECC0-41D9-A0F9-91F275F253B6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DE878C3-4AD7-4A7C-B40B-DED9FCB0F3D4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A6DCE09-C64E-4CA7-B35F-C78A075F4E75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BD887DE-860C-4AD1-9FA3-C7F8874FE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8DE17CF-15FE-4944-8552-382B9A20A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E07F5B-4688-4E80-81B4-863190421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A9FDF93-88D9-4665-B433-BD7B776C9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6652199-4969-4EAC-AF26-3E32760FA8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D5DBD2E-A561-40E9-8F2E-97ED543A8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3626B6F-807C-4CDE-8424-EE159D82E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62B9A8-FBAA-4198-84BF-5534879E0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399A5E-6F12-4F81-A31F-EFFD0D228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16BD1D1-C385-45E2-A8D8-B4E2A98A58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97ECF210-C8F4-4233-9D5C-1E007AEB0ACC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C032E8-FCF2-473B-8701-BE2234FF0888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Date Placeholder 3">
            <a:extLst>
              <a:ext uri="{FF2B5EF4-FFF2-40B4-BE49-F238E27FC236}">
                <a16:creationId xmlns:a16="http://schemas.microsoft.com/office/drawing/2014/main" id="{C7A01965-DB9C-442D-9DF0-AF670A337F8B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269D8423-C96A-4AF8-A5E8-2B809CC529C1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2AF5027-E2EB-496D-8F7A-90CC678EFCA1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06F19F9-708A-4B59-BDA8-DDE60B69F14B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Date Placeholder 3">
            <a:extLst>
              <a:ext uri="{FF2B5EF4-FFF2-40B4-BE49-F238E27FC236}">
                <a16:creationId xmlns:a16="http://schemas.microsoft.com/office/drawing/2014/main" id="{FC14F8E3-B815-45C4-8984-5E798CBF5687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FA6C3162-544D-4C91-91E4-5263FE9FC509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7E338A2-6411-4113-AE62-F751F5230B45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DBCB02B-2523-41E9-B85C-A5E79F90BA7D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92DF8B5-D43C-4656-AC41-B253BB666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B3278BF-2AA2-43F7-A62E-E6FF2FCC1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F7AD93F-E64A-4687-8A68-F9E85DA3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192159F-ACF1-4B00-A375-D33B7DC51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DF96CDD-7243-4DFB-AE06-CBC417ED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62B6442-4686-41F9-AE99-6D0E8A16A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8873071-C7A4-4796-A74E-C2239750E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5E60EAA-29BE-4C2C-8DE3-07A1933FD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E50C62B-1977-435B-94FC-338CF6AB2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728D5D0-6657-4477-80C1-F13B48907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8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420DA-7FD9-4434-9340-4EA5F2A510F4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77FBF-8D75-4FCD-9078-8B5FAB59B4A4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DB816AE-D86B-44C4-9AFC-1FF1EA8C0E53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1EEB3B2-BFF7-4FA9-A712-DB8F63AEE59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57C3A9-8BC8-482F-B79C-55E2A33AA4ED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B078D-1BBD-4D13-A42C-12F070B9B021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1E4A8D-CCE1-416B-8BDC-4E94EAFDD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ABF55C-3460-4659-898C-3AAED20A6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5A193D-F4D6-48BD-87D4-5681C30DCE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42EC44-8106-40B3-87F4-AADF1319A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139BEA-2C2E-491C-A468-784B8D558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A94F2-DC23-4094-A1B2-05754E5D0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D27B87-A0FF-4447-A12C-14A88E615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A2BDFAE-DF4E-4009-B0A2-26C666B0570E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FEB64D-A0E2-46CA-80B3-D4FF5F5D3BD3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441A7E7F-124A-40D9-82A9-A7B7956E3886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B2C676F3-79CF-4A8F-BAD3-44BADD7877EF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1F372F1-8D81-4FB6-B4EA-A2ED60860A8D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E57279-1283-4A32-ABD2-0B4E206B3BD4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C129FBAA-8DC0-4366-95ED-246758D38CA4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91500DC3-80AF-4E87-BCE0-2AE413984BB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AD2EEB7-C37B-4210-82AE-282D7A14D945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74D3546-0AC2-4F18-A82A-CFC7AE0237A7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60C32A4-74CD-4271-AD3A-14281530C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12E9A9-E7E3-4955-89AB-FBD321C07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576E3EE-CB26-4872-B8E4-2BF6F610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FACDED9-3B38-4B90-A433-D764E0062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4F1BD9A-7A23-466D-B58D-0200D2F9C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83D9D26-E594-4D47-91FC-E194E7C79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ED29C9D-134C-4430-A573-D6A242529D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89AD5F0-DA36-4EBC-B946-38F51C44F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BEF432E-26E4-44FF-A172-524428B58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42CFB3E-C317-40FF-A659-B743DCA8E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8B48AF3-3CFB-49F4-8AB3-18E2F87F2A66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8B37FE-A3EA-460A-9C1D-9FF49933A021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Date Placeholder 3">
            <a:extLst>
              <a:ext uri="{FF2B5EF4-FFF2-40B4-BE49-F238E27FC236}">
                <a16:creationId xmlns:a16="http://schemas.microsoft.com/office/drawing/2014/main" id="{12C58D87-B64B-4DC6-9994-DBD2A621D65F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62964CEA-5BD8-427A-9F1F-1EAE22E4B9C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8AD5466-BC93-466E-830E-8758205DA7FF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6C1CDF8-C7C0-438D-96FD-3FA240708A09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Date Placeholder 3">
            <a:extLst>
              <a:ext uri="{FF2B5EF4-FFF2-40B4-BE49-F238E27FC236}">
                <a16:creationId xmlns:a16="http://schemas.microsoft.com/office/drawing/2014/main" id="{53F1A8E5-C867-4E9C-B192-B320EC6EB8AF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B9FEC794-7630-4588-8938-E631F03068B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6E10971-CB74-47DB-9CA5-4F9599C142AA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506AA6-1E6B-46CE-9086-CC528C8BA392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2AC577B-3596-4621-A9AF-52C15605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D256B11-0D9E-4D41-9AF0-2EFB71F92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2189990-EFFA-44BD-A58C-4672990F5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60B3775-D5FD-47B4-B22D-7730338A5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79236A6-1F14-4DB8-A77C-068563702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CF5C043-7740-49AA-86D9-D725EF3E4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8442163-9216-410C-9F9D-64404A4FC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3F13056-2D95-4DC1-BA84-95848092E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1C3AB0E-89EE-4D43-9F91-6C98B06AD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F8C2765-DD2F-4F56-AC74-665D6016B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EF0078-65A4-41DF-9DC5-C866401BEC63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1C0EE-7A53-4748-8ED7-3A5DB6936953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FD452C3-0673-42D3-9AE9-53F77A021415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9CD01D-479A-459D-A7A8-95F495ACBA4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BBBBE3-9342-4E59-BDD0-E18739217D22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6FE42B-13C0-45B8-B328-4CADEBF8A72E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F61FB-339D-4321-9F12-01534AD95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88409-6014-4D29-BD6F-0DB3FB72A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A690D-CBDA-4CE8-8D0F-026B47053E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67FDE-0D12-4BBF-9AA4-526461645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999BA3-FBAB-4CA9-BC63-B886E2AC0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BB3B66-B20C-4153-9786-4092C2B53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92582D-839E-47DD-9AFB-9F79B02FD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FF816F6-4377-40ED-A1F1-D64926660A51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C049DF-6DA3-473D-BC9C-FC4CD8165A00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B0E659AE-5992-40B6-8420-6E8C60FD1CD1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52B4710D-06DF-41AF-871A-23BF479AB61D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7336DBC-C0E4-4854-BA38-77A83D30C3F6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3BCD4F-419C-4279-9877-1282CDD41198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093AF63E-FFEC-49D5-BE50-CC56C66C3E31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2BA85DC3-0B8B-471E-937B-FB0F3C9F94B0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ECBA868-0ED9-41FE-AAFC-0D87A680E8D7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24DB4E2-DBA7-406D-88FD-C62A6DE2A699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52D9ECA-BF9F-45CB-9FD4-68744120F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86D0805-D233-4DAE-9D52-8AD18C59F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799E21C-5BA2-4624-A24D-EB5004AD02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28E8E9-E2DC-4D95-B73E-22C7F98E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B4A7E4-2AA8-4FE2-A78C-0C0262E8F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21B755A-EEA5-42AE-899F-8551211E4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8BFC31B-F1BC-4AA1-B936-EA6A2D37F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5BCC7A2-A6DA-4300-A32F-364CCBE7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DA1CAF4-23D7-4DAE-9C97-F701D459A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94B59E9-F0CA-467D-9FEB-90EF650A1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BB23CD2-93B2-4056-8353-C129D5974E3C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8B7DFAB-113F-4574-BEE8-D211072BCD24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Date Placeholder 3">
            <a:extLst>
              <a:ext uri="{FF2B5EF4-FFF2-40B4-BE49-F238E27FC236}">
                <a16:creationId xmlns:a16="http://schemas.microsoft.com/office/drawing/2014/main" id="{849552F3-70FD-4012-B9A6-E5D2A94CFD14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6A15FC-16F4-4C5E-B706-556C02C93196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7092D8-CB1F-4F30-BB70-385C3E534A42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A98A15E-ED5F-4466-8DCA-073AE8AA57D5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231AD503-3C4B-42AB-985C-C2FF5B36A3BD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8E1A1F5-FD40-4549-9BC2-7C7E4F6240F1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E510F24-DA62-41B2-853E-A8EA921C21FA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0AA56A3-E1CF-4CAC-97F0-46CFEE6BD25D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9E1566C-1CB3-4DC3-9B0C-5977C3B70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76E93C6-2F5C-4D47-A474-5D8CD740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6FFD2BC-2744-409B-B784-CAB204A2A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42B362F-09E8-46F1-8E80-691BA2FBF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9C62458-44CA-41AF-AF68-15E003E0D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592C66F-9F54-4679-A4FD-A5BB094DE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761FC93-BF33-47EE-A091-E664632D8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750D92A-540F-40B8-8B41-310BEEEB09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CC12F8B-DBC6-4BFA-98F4-38863FDE2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B9E8065-0AFA-4704-8FA5-151C07F49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0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A4E01-A6E0-4D6F-A0E9-7AD0E9A80760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078303-625D-4B0C-A446-EC8CD4100ED9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C3770E8-1798-4CCB-A22F-F3BB3D7268D1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9A90250-3C16-4D1E-AD99-70689AC3ECF0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9B97E7-232A-4C71-AEB5-DDA8BF9020E0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A524C4-A4AD-411C-A4F5-C456C471AD3F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5998E-888B-4923-8E69-DDB981659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D18F38-A085-43E9-8587-39C7B3169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146746-CF99-4CAA-A55E-49363CEB4E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DE34C-851F-440A-85F0-8F4A9B3B7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BAFAB3-A371-49C8-95BE-B3E5DEA5D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C23B3B-E7BA-4F3E-A958-CFFF61A707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52BCDC-86CA-4A2D-B03C-B0541BDEA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6846C28-1AE4-4AFF-A8CF-F51D99CCF98D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1E7225-DD3B-4438-A155-52412DA973A9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E9F1577D-B0D1-41E6-B1E0-CA2C134D9A0F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8AB3F723-F048-4814-A192-379ADC045CDE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53C6D77-FD3A-4EBD-B685-0C62BD89F75B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C158B2C-D30F-4A26-9E9C-5F4157D7B22F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42FB16C3-1FFF-4929-8FC1-B5D2C5CD6599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CE2D744B-945D-423D-9AC2-0A96989FF195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BAF34D-4E5C-44A9-BC58-65F011FEF59F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E384E6A-E401-4A14-8438-7BD12897786B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F21F40-8D01-4F4A-A51A-D2EAAF8A2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A709D1-FC8B-45F3-97E2-BE577E3E8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0C9B764-C413-4E97-B98E-6B1271306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E19356C-6B87-4F96-94FF-B80A0E2BC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45F0C1-3659-4423-A0E5-A43375701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8B57065-42A1-462D-A543-483D734D0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F397666-C118-4991-80DA-934DA848D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2E36793-73B6-47A1-A438-29471C72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92DD67C-D5A5-4B69-A512-13DEBDD85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00FB962-3AA6-4C08-8029-A1E75E5C6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A3C785FD-75A9-42B3-9382-641E2768FA50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ACB9EF0-8D8D-4D0A-9778-50683643A2FA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82A8CA96-4C39-41B5-96F5-B8A79BF0FACC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43A0CECA-3FA1-44C7-9372-76B3C7D5B1AC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C57F4C1-4161-47EE-A7BF-F4E6F6B89395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394D9C8-36F0-4D58-ABBB-DB49CA5CC441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F1A48B5A-B4F0-41BA-80E6-5BE217C8B68A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903B5CA3-C413-4D35-87E0-B749F5D01483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70C07F3-4EFB-4ABA-A0BA-49A7A4167F45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6A27646-1E6D-4356-8AAF-5900F1B1AEB2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B4F766F-DB3B-48FA-908D-2282FC2CE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AF1E2CB-88CF-4E3D-80A0-A3F99EF9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5DE8D6A-B0DC-413A-A173-9502C8C5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3B5F133-444E-4C58-94DE-7256E422A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D935881-F6DA-49CD-BD9E-CF0A905B5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FC90554-9DF7-4E83-84D1-E8A5EFA0B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D58CA16-8C3C-4A86-A85E-6744340A2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7CCFB73-918F-4D47-A73B-08BB7474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CAF41A2-AC8A-4827-91A7-F16F86EA1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72E42F3-AD25-4999-A271-09F3C568E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4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F9406D-13EB-4CD6-A598-94C193655AA1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C50FB-1C02-4F41-BC1D-D6B2FBF10CC4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FB288B8-6540-407A-BF52-0FD132536230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CF686C4-EBE1-4E71-AFAB-532AAF24C959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5EDB98-9F67-4097-BD2D-7866656DDA43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D015E2-E076-4F7C-A7D2-4D42E5295813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C1BCE9-B2C4-4F12-9E33-87BDD437A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5E8AA5-BBCF-4DD4-BC22-3B8D2BE43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2021" y="6466134"/>
            <a:ext cx="341144" cy="321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9410C5-6DE9-42E2-8AEB-579EBE2A7A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40" y="6579975"/>
            <a:ext cx="814679" cy="250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9F35D3-E94F-4AC8-A3E1-7E6038678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6252"/>
            <a:ext cx="230265" cy="406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167E4E-B723-4CB8-8E21-411C4022F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1756" y="6401489"/>
            <a:ext cx="230265" cy="406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E45621-D911-4676-BCBC-22207963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4400"/>
            <a:ext cx="92940" cy="265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8AA5E6-1EDA-442A-A427-4646DCF16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3F818DD-96AF-4415-A2E6-573A54BAF400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63E07EF-D2B8-44EA-9ACD-C61D7792B5B1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9B17E23B-C9D7-4414-A41D-7EC743F4F015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E3B78AC-1333-4DBA-994C-38DCE177F43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3DE88F-7935-42A8-B3CF-B3914070899E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8023BD-D2F1-4F16-AC61-2BC1DBDCBEA8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2349D23D-0680-4BD7-9F45-624CC4733748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6EF1CCCC-D255-40E9-A2B3-65D76F7D1C02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9A1141-E13E-4DF1-BC5B-38D13580D6CC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DF1F347-251C-4C49-B19F-AC8697862255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7C11159-F966-436A-AFFB-540EF74D9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2EA31E6-6A9E-43F5-8249-DE83A842F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D701E25-3E4D-4DC0-AEA4-641ECFF7A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4D535E-CE9B-4BCA-AC52-73E1FF6FF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F791B24-27E6-4CDD-BB20-6CD538A8B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7313C1C-145E-4081-9ABD-EEBAA77B2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6E99A19-47A7-43A0-99BC-9A0F10CF7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029D373-9B44-4D61-A411-4F2CFE18C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31193" y="6585837"/>
            <a:ext cx="116820" cy="24428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EEE685F-23CF-43A7-8BE3-98CA36100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C494E4E-9BFB-47A7-B8F3-C8E4783DE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49011" y="6521855"/>
            <a:ext cx="92940" cy="26509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2133055-B8D2-4F17-A1DF-5F4DED69C9C7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20024B8-5ED7-4CE8-A1B5-5F6EB7483892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0854D3A6-A8AE-4630-AA4D-84A60BE7C072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0D9801DD-BC6A-4834-AD94-0D47D63C0311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06BCDCC-2790-448E-922C-4627FCC7D760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3FF1F14-6BA7-40E7-BC1D-86C5783CFE0B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C4FA873F-9FE0-46A6-B3C4-51B91D97A399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C8C63A2A-AC2C-47AC-B9A6-88E8B509E5A5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6E23ED2-4D35-486F-A57B-FD5458A66354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97BB242-88DA-4E69-B099-14E09C9BE6C5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C8E8BA9-93D3-41E3-B19A-856E05F0D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D07DFBA-A907-4EDB-82F3-A84FE19F8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A64C40F-D589-4E01-9F28-E3CA59433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9CCAEFD-361B-4187-828B-DED1B0341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5BD668D-F8FA-4C2B-82ED-F37D65340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37B2D02-04E0-42A4-B391-975B19F74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3E737B8-27B6-413C-B08C-748D0C01B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CE467B8-274A-44DD-A2B4-87B469ACF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4B1210E-EB23-49F0-9B82-9D09F7417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F039EB0-9C94-42DC-AAD4-71D5D88F7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3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A09A958-E854-4509-9E56-4147548D3663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02E092-A20A-4623-9EFD-AB52A07A127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82BED-FEBA-4B9A-AECE-B7C91005D905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FAF1BE-7FC3-45CB-B006-CB5BC5E900C7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422131B-93AB-4BA2-A72B-301FC09FF0F4}"/>
              </a:ext>
            </a:extLst>
          </p:cNvPr>
          <p:cNvSpPr txBox="1">
            <a:spLocks/>
          </p:cNvSpPr>
          <p:nvPr userDrawn="1"/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09A958-E854-4509-9E56-4147548D3663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198472F-20ED-4732-B852-CB0FD5254EFE}"/>
              </a:ext>
            </a:extLst>
          </p:cNvPr>
          <p:cNvSpPr txBox="1">
            <a:spLocks/>
          </p:cNvSpPr>
          <p:nvPr userDrawn="1"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2E092-A20A-4623-9EFD-AB52A07A12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4C1503-869E-4C0B-9F65-A411D53CE3FE}"/>
              </a:ext>
            </a:extLst>
          </p:cNvPr>
          <p:cNvSpPr/>
          <p:nvPr userDrawn="1"/>
        </p:nvSpPr>
        <p:spPr>
          <a:xfrm>
            <a:off x="0" y="6333688"/>
            <a:ext cx="12192000" cy="5243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581D19-1B4E-460A-815F-7A26F075675D}"/>
              </a:ext>
            </a:extLst>
          </p:cNvPr>
          <p:cNvSpPr/>
          <p:nvPr userDrawn="1"/>
        </p:nvSpPr>
        <p:spPr>
          <a:xfrm>
            <a:off x="0" y="6392410"/>
            <a:ext cx="12192000" cy="524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8D63E1-69F7-4E52-A66C-4A5995DAC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769" t="9556" r="49282" b="44768"/>
          <a:stretch/>
        </p:blipFill>
        <p:spPr>
          <a:xfrm>
            <a:off x="197644" y="6527056"/>
            <a:ext cx="444614" cy="265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2A0C87-8FD8-4F88-933B-602C73677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8048" b="45050"/>
          <a:stretch/>
        </p:blipFill>
        <p:spPr>
          <a:xfrm>
            <a:off x="865030" y="6466150"/>
            <a:ext cx="341144" cy="3212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81D663-5E01-4DA3-819D-D69CDBC03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25529"/>
          <a:stretch/>
        </p:blipFill>
        <p:spPr>
          <a:xfrm>
            <a:off x="1242266" y="6580276"/>
            <a:ext cx="617503" cy="251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EBC0AC-A8DE-420E-B10B-C7E7CB7CF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0000" l="9961" r="89942">
                        <a14:foregroundMark x1="50967" y1="5000" x2="50967" y2="5000"/>
                        <a14:foregroundMark x1="51838" y1="16444" x2="51838" y2="16444"/>
                        <a14:foregroundMark x1="60928" y1="25278" x2="60928" y2="25278"/>
                        <a14:foregroundMark x1="48453" y1="26778" x2="48453" y2="26778"/>
                        <a14:foregroundMark x1="37524" y1="41944" x2="37524" y2="41944"/>
                        <a14:foregroundMark x1="50290" y1="26944" x2="50290" y2="26944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53709"/>
            <a:ext cx="230265" cy="406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13BF3E-1E39-4012-8701-2694CBBE4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89" b="98833" l="9865" r="92360">
                        <a14:foregroundMark x1="54739" y1="11111" x2="54739" y2="11111"/>
                        <a14:foregroundMark x1="15764" y1="3889" x2="26499" y2="5222"/>
                        <a14:foregroundMark x1="92553" y1="50111" x2="92553" y2="50111"/>
                        <a14:foregroundMark x1="14990" y1="95333" x2="14990" y2="95333"/>
                        <a14:foregroundMark x1="12476" y1="98833" x2="12476" y2="98833"/>
                        <a14:foregroundMark x1="22824" y1="72056" x2="22824" y2="72056"/>
                        <a14:backgroundMark x1="51257" y1="15333" x2="51257" y2="15333"/>
                      </a14:backgroundRemoval>
                    </a14:imgEffect>
                  </a14:imgLayer>
                </a14:imgProps>
              </a:ext>
            </a:extLst>
          </a:blip>
          <a:srcRect l="-5775" t="-5082" r="-2" b="-2294"/>
          <a:stretch/>
        </p:blipFill>
        <p:spPr>
          <a:xfrm>
            <a:off x="639503" y="6448946"/>
            <a:ext cx="230265" cy="4069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2060AD-C931-4A60-AD4C-C505603D6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08753" y="6522019"/>
            <a:ext cx="92940" cy="2650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5F7D60-B054-47B0-81F8-60EB01E14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20686" t="-5082" b="17271"/>
          <a:stretch/>
        </p:blipFill>
        <p:spPr>
          <a:xfrm flipH="1">
            <a:off x="11654446" y="5874391"/>
            <a:ext cx="537554" cy="1036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A3C93B-7DA2-4988-BBD6-F868267CB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38417" y1="9813" x2="38417" y2="9813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85276"/>
          <a:stretch/>
        </p:blipFill>
        <p:spPr>
          <a:xfrm>
            <a:off x="1941660" y="6580435"/>
            <a:ext cx="122811" cy="2515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1DB63F-1AB0-44AB-9A96-91EC35847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46" b="90187" l="2878" r="96691">
                        <a14:foregroundMark x1="2878" y1="47196" x2="2878" y2="47196"/>
                        <a14:foregroundMark x1="2878" y1="11682" x2="2878" y2="11682"/>
                        <a14:foregroundMark x1="7770" y1="36916" x2="7770" y2="36916"/>
                        <a14:foregroundMark x1="24604" y1="32243" x2="24604" y2="32243"/>
                        <a14:foregroundMark x1="38849" y1="33178" x2="38849" y2="33178"/>
                        <a14:foregroundMark x1="61007" y1="20093" x2="61007" y2="20093"/>
                        <a14:foregroundMark x1="54101" y1="90654" x2="54101" y2="90654"/>
                        <a14:foregroundMark x1="78561" y1="26636" x2="78561" y2="26636"/>
                        <a14:foregroundMark x1="87914" y1="35047" x2="87914" y2="35047"/>
                        <a14:foregroundMark x1="96691" y1="28505" x2="96691" y2="28505"/>
                        <a14:backgroundMark x1="38849" y1="14953" x2="38849" y2="14953"/>
                        <a14:backgroundMark x1="40863" y1="13084" x2="37986" y2="13084"/>
                      </a14:backgroundRemoval>
                    </a14:imgEffect>
                    <a14:imgEffect>
                      <a14:sharpenSoften amount="-26000"/>
                    </a14:imgEffect>
                    <a14:imgEffect>
                      <a14:colorTemperature colorTemp="4588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r="94453" b="81823"/>
          <a:stretch/>
        </p:blipFill>
        <p:spPr>
          <a:xfrm>
            <a:off x="1540915" y="6575365"/>
            <a:ext cx="45991" cy="4571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FFFA946-C2C0-4B43-8A83-93CE721272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556" r="91231" b="44768"/>
          <a:stretch/>
        </p:blipFill>
        <p:spPr>
          <a:xfrm>
            <a:off x="1856155" y="6521855"/>
            <a:ext cx="92940" cy="2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commons.wikimedia.org/wiki/File%3ALinkedin_Shiny_Icon.svg" TargetMode="External"/><Relationship Id="rId7" Type="http://schemas.openxmlformats.org/officeDocument/2006/relationships/hyperlink" Target="https://nl.wikipedia.org/wiki/Instagra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it.wikipedia.org/wiki/File:Twitter_bird_logo.png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commons.wikimedia.org/wiki/File:Envelope_font_awesome.sv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%3ALinkedin_Shiny_Icon.svg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jpeg"/><Relationship Id="rId10" Type="http://schemas.openxmlformats.org/officeDocument/2006/relationships/hyperlink" Target="https://it.wikipedia.org/wiki/File:Twitter_bird_logo.png" TargetMode="External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hyperlink" Target="https://nl.wikipedia.org/wiki/Instagra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51421D-E611-4FEB-8422-185D7F27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4546"/>
            <a:ext cx="12192000" cy="8130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9A7B78-7E25-49E1-B69A-5A61FD5AAF6D}"/>
              </a:ext>
            </a:extLst>
          </p:cNvPr>
          <p:cNvSpPr/>
          <p:nvPr/>
        </p:nvSpPr>
        <p:spPr>
          <a:xfrm>
            <a:off x="0" y="4311527"/>
            <a:ext cx="7763606" cy="1758462"/>
          </a:xfrm>
          <a:custGeom>
            <a:avLst/>
            <a:gdLst>
              <a:gd name="connsiteX0" fmla="*/ 0 w 5662246"/>
              <a:gd name="connsiteY0" fmla="*/ 0 h 1758462"/>
              <a:gd name="connsiteX1" fmla="*/ 5662246 w 5662246"/>
              <a:gd name="connsiteY1" fmla="*/ 0 h 1758462"/>
              <a:gd name="connsiteX2" fmla="*/ 5662246 w 5662246"/>
              <a:gd name="connsiteY2" fmla="*/ 1758462 h 1758462"/>
              <a:gd name="connsiteX3" fmla="*/ 0 w 5662246"/>
              <a:gd name="connsiteY3" fmla="*/ 1758462 h 1758462"/>
              <a:gd name="connsiteX4" fmla="*/ 0 w 5662246"/>
              <a:gd name="connsiteY4" fmla="*/ 0 h 1758462"/>
              <a:gd name="connsiteX0" fmla="*/ 0 w 6594230"/>
              <a:gd name="connsiteY0" fmla="*/ 0 h 1758462"/>
              <a:gd name="connsiteX1" fmla="*/ 5662246 w 6594230"/>
              <a:gd name="connsiteY1" fmla="*/ 0 h 1758462"/>
              <a:gd name="connsiteX2" fmla="*/ 6594230 w 6594230"/>
              <a:gd name="connsiteY2" fmla="*/ 1749669 h 1758462"/>
              <a:gd name="connsiteX3" fmla="*/ 0 w 6594230"/>
              <a:gd name="connsiteY3" fmla="*/ 1758462 h 1758462"/>
              <a:gd name="connsiteX4" fmla="*/ 0 w 6594230"/>
              <a:gd name="connsiteY4" fmla="*/ 0 h 1758462"/>
              <a:gd name="connsiteX0" fmla="*/ 0 w 6594230"/>
              <a:gd name="connsiteY0" fmla="*/ 0 h 1758462"/>
              <a:gd name="connsiteX1" fmla="*/ 5811269 w 6594230"/>
              <a:gd name="connsiteY1" fmla="*/ 0 h 1758462"/>
              <a:gd name="connsiteX2" fmla="*/ 6594230 w 6594230"/>
              <a:gd name="connsiteY2" fmla="*/ 1749669 h 1758462"/>
              <a:gd name="connsiteX3" fmla="*/ 0 w 6594230"/>
              <a:gd name="connsiteY3" fmla="*/ 1758462 h 1758462"/>
              <a:gd name="connsiteX4" fmla="*/ 0 w 6594230"/>
              <a:gd name="connsiteY4" fmla="*/ 0 h 1758462"/>
              <a:gd name="connsiteX0" fmla="*/ 0 w 6579327"/>
              <a:gd name="connsiteY0" fmla="*/ 0 h 1758462"/>
              <a:gd name="connsiteX1" fmla="*/ 5811269 w 6579327"/>
              <a:gd name="connsiteY1" fmla="*/ 0 h 1758462"/>
              <a:gd name="connsiteX2" fmla="*/ 6579327 w 6579327"/>
              <a:gd name="connsiteY2" fmla="*/ 1749669 h 1758462"/>
              <a:gd name="connsiteX3" fmla="*/ 0 w 6579327"/>
              <a:gd name="connsiteY3" fmla="*/ 1758462 h 1758462"/>
              <a:gd name="connsiteX4" fmla="*/ 0 w 6579327"/>
              <a:gd name="connsiteY4" fmla="*/ 0 h 1758462"/>
              <a:gd name="connsiteX0" fmla="*/ 0 w 6579327"/>
              <a:gd name="connsiteY0" fmla="*/ 0 h 1758462"/>
              <a:gd name="connsiteX1" fmla="*/ 5796367 w 6579327"/>
              <a:gd name="connsiteY1" fmla="*/ 0 h 1758462"/>
              <a:gd name="connsiteX2" fmla="*/ 6579327 w 6579327"/>
              <a:gd name="connsiteY2" fmla="*/ 1749669 h 1758462"/>
              <a:gd name="connsiteX3" fmla="*/ 0 w 6579327"/>
              <a:gd name="connsiteY3" fmla="*/ 1758462 h 1758462"/>
              <a:gd name="connsiteX4" fmla="*/ 0 w 6579327"/>
              <a:gd name="connsiteY4" fmla="*/ 0 h 175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327" h="1758462">
                <a:moveTo>
                  <a:pt x="0" y="0"/>
                </a:moveTo>
                <a:lnTo>
                  <a:pt x="5796367" y="0"/>
                </a:lnTo>
                <a:lnTo>
                  <a:pt x="6579327" y="1749669"/>
                </a:lnTo>
                <a:lnTo>
                  <a:pt x="0" y="1758462"/>
                </a:lnTo>
                <a:lnTo>
                  <a:pt x="0" y="0"/>
                </a:lnTo>
                <a:close/>
              </a:path>
            </a:pathLst>
          </a:custGeom>
          <a:solidFill>
            <a:srgbClr val="E5C83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EFFAAB-7F5D-4393-A5CE-7EB3C8E94BBC}"/>
              </a:ext>
            </a:extLst>
          </p:cNvPr>
          <p:cNvSpPr/>
          <p:nvPr/>
        </p:nvSpPr>
        <p:spPr>
          <a:xfrm>
            <a:off x="6831624" y="4311527"/>
            <a:ext cx="5369168" cy="1758462"/>
          </a:xfrm>
          <a:custGeom>
            <a:avLst/>
            <a:gdLst>
              <a:gd name="connsiteX0" fmla="*/ 0 w 5342792"/>
              <a:gd name="connsiteY0" fmla="*/ 0 h 1758462"/>
              <a:gd name="connsiteX1" fmla="*/ 5342792 w 5342792"/>
              <a:gd name="connsiteY1" fmla="*/ 0 h 1758462"/>
              <a:gd name="connsiteX2" fmla="*/ 5342792 w 5342792"/>
              <a:gd name="connsiteY2" fmla="*/ 1758462 h 1758462"/>
              <a:gd name="connsiteX3" fmla="*/ 0 w 5342792"/>
              <a:gd name="connsiteY3" fmla="*/ 1758462 h 1758462"/>
              <a:gd name="connsiteX4" fmla="*/ 0 w 5342792"/>
              <a:gd name="connsiteY4" fmla="*/ 0 h 1758462"/>
              <a:gd name="connsiteX0" fmla="*/ 0 w 5342792"/>
              <a:gd name="connsiteY0" fmla="*/ 0 h 1758462"/>
              <a:gd name="connsiteX1" fmla="*/ 5342792 w 5342792"/>
              <a:gd name="connsiteY1" fmla="*/ 0 h 1758462"/>
              <a:gd name="connsiteX2" fmla="*/ 5342792 w 5342792"/>
              <a:gd name="connsiteY2" fmla="*/ 1758462 h 1758462"/>
              <a:gd name="connsiteX3" fmla="*/ 0 w 5342792"/>
              <a:gd name="connsiteY3" fmla="*/ 1758462 h 1758462"/>
              <a:gd name="connsiteX4" fmla="*/ 0 w 5342792"/>
              <a:gd name="connsiteY4" fmla="*/ 0 h 1758462"/>
              <a:gd name="connsiteX0" fmla="*/ 0 w 5342792"/>
              <a:gd name="connsiteY0" fmla="*/ 0 h 1758462"/>
              <a:gd name="connsiteX1" fmla="*/ 5342792 w 5342792"/>
              <a:gd name="connsiteY1" fmla="*/ 0 h 1758462"/>
              <a:gd name="connsiteX2" fmla="*/ 5342792 w 5342792"/>
              <a:gd name="connsiteY2" fmla="*/ 1758462 h 1758462"/>
              <a:gd name="connsiteX3" fmla="*/ 923192 w 5342792"/>
              <a:gd name="connsiteY3" fmla="*/ 1758462 h 1758462"/>
              <a:gd name="connsiteX4" fmla="*/ 0 w 5342792"/>
              <a:gd name="connsiteY4" fmla="*/ 0 h 1758462"/>
              <a:gd name="connsiteX0" fmla="*/ 0 w 5342792"/>
              <a:gd name="connsiteY0" fmla="*/ 0 h 1758462"/>
              <a:gd name="connsiteX1" fmla="*/ 5342792 w 5342792"/>
              <a:gd name="connsiteY1" fmla="*/ 0 h 1758462"/>
              <a:gd name="connsiteX2" fmla="*/ 5342792 w 5342792"/>
              <a:gd name="connsiteY2" fmla="*/ 1758462 h 1758462"/>
              <a:gd name="connsiteX3" fmla="*/ 888022 w 5342792"/>
              <a:gd name="connsiteY3" fmla="*/ 1758462 h 1758462"/>
              <a:gd name="connsiteX4" fmla="*/ 0 w 5342792"/>
              <a:gd name="connsiteY4" fmla="*/ 0 h 1758462"/>
              <a:gd name="connsiteX0" fmla="*/ 0 w 5351584"/>
              <a:gd name="connsiteY0" fmla="*/ 0 h 1758462"/>
              <a:gd name="connsiteX1" fmla="*/ 5351584 w 5351584"/>
              <a:gd name="connsiteY1" fmla="*/ 0 h 1758462"/>
              <a:gd name="connsiteX2" fmla="*/ 5351584 w 5351584"/>
              <a:gd name="connsiteY2" fmla="*/ 1758462 h 1758462"/>
              <a:gd name="connsiteX3" fmla="*/ 896814 w 5351584"/>
              <a:gd name="connsiteY3" fmla="*/ 1758462 h 1758462"/>
              <a:gd name="connsiteX4" fmla="*/ 0 w 5351584"/>
              <a:gd name="connsiteY4" fmla="*/ 0 h 1758462"/>
              <a:gd name="connsiteX0" fmla="*/ 0 w 5351584"/>
              <a:gd name="connsiteY0" fmla="*/ 0 h 1758462"/>
              <a:gd name="connsiteX1" fmla="*/ 5351584 w 5351584"/>
              <a:gd name="connsiteY1" fmla="*/ 0 h 1758462"/>
              <a:gd name="connsiteX2" fmla="*/ 5351584 w 5351584"/>
              <a:gd name="connsiteY2" fmla="*/ 1758462 h 1758462"/>
              <a:gd name="connsiteX3" fmla="*/ 896814 w 5351584"/>
              <a:gd name="connsiteY3" fmla="*/ 1758462 h 1758462"/>
              <a:gd name="connsiteX4" fmla="*/ 0 w 5351584"/>
              <a:gd name="connsiteY4" fmla="*/ 0 h 1758462"/>
              <a:gd name="connsiteX0" fmla="*/ 0 w 5369168"/>
              <a:gd name="connsiteY0" fmla="*/ 0 h 1758462"/>
              <a:gd name="connsiteX1" fmla="*/ 5369168 w 5369168"/>
              <a:gd name="connsiteY1" fmla="*/ 0 h 1758462"/>
              <a:gd name="connsiteX2" fmla="*/ 5369168 w 5369168"/>
              <a:gd name="connsiteY2" fmla="*/ 1758462 h 1758462"/>
              <a:gd name="connsiteX3" fmla="*/ 914398 w 5369168"/>
              <a:gd name="connsiteY3" fmla="*/ 1758462 h 1758462"/>
              <a:gd name="connsiteX4" fmla="*/ 0 w 5369168"/>
              <a:gd name="connsiteY4" fmla="*/ 0 h 175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9168" h="1758462">
                <a:moveTo>
                  <a:pt x="0" y="0"/>
                </a:moveTo>
                <a:lnTo>
                  <a:pt x="5369168" y="0"/>
                </a:lnTo>
                <a:lnTo>
                  <a:pt x="5369168" y="1758462"/>
                </a:lnTo>
                <a:lnTo>
                  <a:pt x="914398" y="1758462"/>
                </a:lnTo>
                <a:lnTo>
                  <a:pt x="0" y="0"/>
                </a:lnTo>
                <a:close/>
              </a:path>
            </a:pathLst>
          </a:custGeom>
          <a:solidFill>
            <a:srgbClr val="DDDDD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10B44-B01D-4C4C-8934-BE574EB371FD}"/>
              </a:ext>
            </a:extLst>
          </p:cNvPr>
          <p:cNvSpPr txBox="1"/>
          <p:nvPr/>
        </p:nvSpPr>
        <p:spPr>
          <a:xfrm>
            <a:off x="236220" y="4404950"/>
            <a:ext cx="674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badi Extra Light" panose="020B0604020202020204" pitchFamily="34" charset="0"/>
                <a:cs typeface="Vrinda" panose="020B0502040204020203" pitchFamily="34" charset="0"/>
              </a:rPr>
              <a:t>Applying Visual Design Best Practices in Power BI</a:t>
            </a:r>
          </a:p>
        </p:txBody>
      </p:sp>
      <p:pic>
        <p:nvPicPr>
          <p:cNvPr id="1028" name="Picture 4" descr="Image result for power bi logo">
            <a:extLst>
              <a:ext uri="{FF2B5EF4-FFF2-40B4-BE49-F238E27FC236}">
                <a16:creationId xmlns:a16="http://schemas.microsoft.com/office/drawing/2014/main" id="{C87A2D45-FF4F-4AF1-B80F-01F9148F7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04" y="4545739"/>
            <a:ext cx="565889" cy="56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7F2A87-16AE-47B8-A3D1-7D97BEB6FD2C}"/>
              </a:ext>
            </a:extLst>
          </p:cNvPr>
          <p:cNvSpPr txBox="1"/>
          <p:nvPr/>
        </p:nvSpPr>
        <p:spPr>
          <a:xfrm>
            <a:off x="9673131" y="4682926"/>
            <a:ext cx="240456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900" dirty="0">
                <a:latin typeface="Abadi Extra Light" panose="020B0204020104020204" pitchFamily="34" charset="0"/>
              </a:rPr>
              <a:t>Michael Hewitt</a:t>
            </a:r>
          </a:p>
          <a:p>
            <a:pPr algn="r"/>
            <a:r>
              <a:rPr lang="en-US" sz="1900" dirty="0">
                <a:latin typeface="Abadi Extra Light" panose="020B0204020104020204" pitchFamily="34" charset="0"/>
              </a:rPr>
              <a:t>SQL Saturday Nashville</a:t>
            </a:r>
          </a:p>
          <a:p>
            <a:pPr algn="r"/>
            <a:r>
              <a:rPr lang="en-US" sz="1900" dirty="0">
                <a:latin typeface="Abadi Extra Light" panose="020B0204020104020204" pitchFamily="34" charset="0"/>
              </a:rPr>
              <a:t>January 18, 2020</a:t>
            </a:r>
          </a:p>
        </p:txBody>
      </p:sp>
    </p:spTree>
    <p:extLst>
      <p:ext uri="{BB962C8B-B14F-4D97-AF65-F5344CB8AC3E}">
        <p14:creationId xmlns:p14="http://schemas.microsoft.com/office/powerpoint/2010/main" val="4044438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A5EC2E-49E8-4E0A-B789-F581B50AACBD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962BA-D09F-4FDF-A0BB-A3518BE1CE55}"/>
              </a:ext>
            </a:extLst>
          </p:cNvPr>
          <p:cNvSpPr txBox="1"/>
          <p:nvPr/>
        </p:nvSpPr>
        <p:spPr>
          <a:xfrm>
            <a:off x="307909" y="242596"/>
            <a:ext cx="115699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 Extra Light" panose="020B0204020104020204" pitchFamily="34" charset="0"/>
              </a:rPr>
              <a:t>Title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2359D2-EA35-419D-9D8C-9470A2FDCDB8}"/>
              </a:ext>
            </a:extLst>
          </p:cNvPr>
          <p:cNvCxnSpPr>
            <a:cxnSpLocks/>
          </p:cNvCxnSpPr>
          <p:nvPr/>
        </p:nvCxnSpPr>
        <p:spPr>
          <a:xfrm>
            <a:off x="2066925" y="1306286"/>
            <a:ext cx="8058150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01F481-6CAE-442B-B384-3F0861478FC3}"/>
              </a:ext>
            </a:extLst>
          </p:cNvPr>
          <p:cNvCxnSpPr>
            <a:cxnSpLocks/>
          </p:cNvCxnSpPr>
          <p:nvPr/>
        </p:nvCxnSpPr>
        <p:spPr>
          <a:xfrm flipH="1">
            <a:off x="2066925" y="1647825"/>
            <a:ext cx="7839076" cy="420246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B5DBF0-2227-4594-866D-5E086EB8C26B}"/>
              </a:ext>
            </a:extLst>
          </p:cNvPr>
          <p:cNvCxnSpPr>
            <a:cxnSpLocks/>
          </p:cNvCxnSpPr>
          <p:nvPr/>
        </p:nvCxnSpPr>
        <p:spPr>
          <a:xfrm>
            <a:off x="2068068" y="6136238"/>
            <a:ext cx="8055864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E18C2AB-D61C-4C80-8F92-BEC1A0C8FD0E}"/>
              </a:ext>
            </a:extLst>
          </p:cNvPr>
          <p:cNvSpPr/>
          <p:nvPr/>
        </p:nvSpPr>
        <p:spPr>
          <a:xfrm>
            <a:off x="307909" y="1007706"/>
            <a:ext cx="1425641" cy="54883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Navigation or Filters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FF14F3-2496-4CAD-ABD5-AAC31D0A7096}"/>
              </a:ext>
            </a:extLst>
          </p:cNvPr>
          <p:cNvSpPr/>
          <p:nvPr/>
        </p:nvSpPr>
        <p:spPr>
          <a:xfrm>
            <a:off x="10458450" y="996531"/>
            <a:ext cx="1425641" cy="54883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Navigation or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7E5CE9-99AE-4F42-8326-5B743CFC3BDC}"/>
              </a:ext>
            </a:extLst>
          </p:cNvPr>
          <p:cNvSpPr/>
          <p:nvPr/>
        </p:nvSpPr>
        <p:spPr>
          <a:xfrm>
            <a:off x="1077880" y="191188"/>
            <a:ext cx="10799988" cy="530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Navigation or Filters</a:t>
            </a:r>
          </a:p>
        </p:txBody>
      </p:sp>
    </p:spTree>
    <p:extLst>
      <p:ext uri="{BB962C8B-B14F-4D97-AF65-F5344CB8AC3E}">
        <p14:creationId xmlns:p14="http://schemas.microsoft.com/office/powerpoint/2010/main" val="19942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09688E-003B-43D9-9CF2-F80F244FDC9B}"/>
              </a:ext>
            </a:extLst>
          </p:cNvPr>
          <p:cNvSpPr/>
          <p:nvPr/>
        </p:nvSpPr>
        <p:spPr>
          <a:xfrm>
            <a:off x="1" y="0"/>
            <a:ext cx="12192000" cy="694222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C5A421-A2CE-49DE-BAD7-C3662A47DD2C}"/>
              </a:ext>
            </a:extLst>
          </p:cNvPr>
          <p:cNvSpPr/>
          <p:nvPr/>
        </p:nvSpPr>
        <p:spPr>
          <a:xfrm>
            <a:off x="4381500" y="48127"/>
            <a:ext cx="3429000" cy="6761747"/>
          </a:xfrm>
          <a:prstGeom prst="roundRect">
            <a:avLst>
              <a:gd name="adj" fmla="val 579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44A03-9AFE-4912-A09E-C8B70C541058}"/>
              </a:ext>
            </a:extLst>
          </p:cNvPr>
          <p:cNvSpPr txBox="1"/>
          <p:nvPr/>
        </p:nvSpPr>
        <p:spPr>
          <a:xfrm>
            <a:off x="4511842" y="242596"/>
            <a:ext cx="310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 Extra Light" panose="020B0204020104020204" pitchFamily="34" charset="0"/>
              </a:rPr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4408D-3F78-4B48-947A-49F158E0E9B9}"/>
              </a:ext>
            </a:extLst>
          </p:cNvPr>
          <p:cNvSpPr/>
          <p:nvPr/>
        </p:nvSpPr>
        <p:spPr>
          <a:xfrm>
            <a:off x="4511842" y="898730"/>
            <a:ext cx="3104147" cy="530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Important Navigation or Filters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70E7AD-3087-4C08-A9E9-8989980A2765}"/>
              </a:ext>
            </a:extLst>
          </p:cNvPr>
          <p:cNvCxnSpPr>
            <a:cxnSpLocks/>
          </p:cNvCxnSpPr>
          <p:nvPr/>
        </p:nvCxnSpPr>
        <p:spPr>
          <a:xfrm flipH="1">
            <a:off x="6096000" y="1744579"/>
            <a:ext cx="1" cy="476450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131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5A5DE-1F0A-4B2E-8E0F-735D7A38AC8E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280D0-532E-443E-8622-C082A22AE0EB}"/>
              </a:ext>
            </a:extLst>
          </p:cNvPr>
          <p:cNvSpPr txBox="1"/>
          <p:nvPr/>
        </p:nvSpPr>
        <p:spPr>
          <a:xfrm>
            <a:off x="4742104" y="2828836"/>
            <a:ext cx="2707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pc="250" dirty="0">
                <a:solidFill>
                  <a:srgbClr val="343536"/>
                </a:solidFill>
                <a:latin typeface="Abadi Extra Light" panose="020B0204020104020204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771175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09688E-003B-43D9-9CF2-F80F244FDC9B}"/>
              </a:ext>
            </a:extLst>
          </p:cNvPr>
          <p:cNvSpPr/>
          <p:nvPr/>
        </p:nvSpPr>
        <p:spPr>
          <a:xfrm>
            <a:off x="1" y="5739063"/>
            <a:ext cx="12192000" cy="120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376E7-F588-4276-9385-63BF10CEC8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421"/>
            <a:ext cx="12192000" cy="8128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12516-6348-4CE4-A951-8FBBF459FD88}"/>
              </a:ext>
            </a:extLst>
          </p:cNvPr>
          <p:cNvSpPr txBox="1"/>
          <p:nvPr/>
        </p:nvSpPr>
        <p:spPr>
          <a:xfrm>
            <a:off x="166919" y="3514702"/>
            <a:ext cx="37822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3F4F4"/>
                </a:solidFill>
                <a:latin typeface="Abadi Extra Light" panose="020B0204020104020204" pitchFamily="34" charset="0"/>
              </a:rPr>
              <a:t>DESIGNING</a:t>
            </a:r>
          </a:p>
          <a:p>
            <a:r>
              <a:rPr lang="en-US" sz="5400" dirty="0">
                <a:solidFill>
                  <a:srgbClr val="F3F4F4"/>
                </a:solidFill>
                <a:latin typeface="Abadi Extra Light" panose="020B0204020104020204" pitchFamily="34" charset="0"/>
              </a:rPr>
              <a:t>FOR</a:t>
            </a:r>
          </a:p>
          <a:p>
            <a:r>
              <a:rPr lang="en-US" sz="5400" spc="250" dirty="0">
                <a:solidFill>
                  <a:srgbClr val="F3F4F4"/>
                </a:solidFill>
                <a:latin typeface="Abadi Extra Light" panose="020B0204020104020204" pitchFamily="34" charset="0"/>
              </a:rPr>
              <a:t>DIFFERENT</a:t>
            </a:r>
          </a:p>
          <a:p>
            <a:r>
              <a:rPr lang="en-US" sz="5400" spc="250" dirty="0">
                <a:solidFill>
                  <a:srgbClr val="F3F4F4"/>
                </a:solidFill>
                <a:latin typeface="Abadi Extra Light" panose="020B0204020104020204" pitchFamily="34" charset="0"/>
              </a:rPr>
              <a:t>AUDIENCES</a:t>
            </a:r>
          </a:p>
        </p:txBody>
      </p:sp>
    </p:spTree>
    <p:extLst>
      <p:ext uri="{BB962C8B-B14F-4D97-AF65-F5344CB8AC3E}">
        <p14:creationId xmlns:p14="http://schemas.microsoft.com/office/powerpoint/2010/main" val="57362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5A5DE-1F0A-4B2E-8E0F-735D7A38AC8E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280D0-532E-443E-8622-C082A22AE0EB}"/>
              </a:ext>
            </a:extLst>
          </p:cNvPr>
          <p:cNvSpPr txBox="1"/>
          <p:nvPr/>
        </p:nvSpPr>
        <p:spPr>
          <a:xfrm>
            <a:off x="4742104" y="2828836"/>
            <a:ext cx="2707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pc="250" dirty="0">
                <a:solidFill>
                  <a:srgbClr val="343536"/>
                </a:solidFill>
                <a:latin typeface="Abadi Extra Light" panose="020B0204020104020204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387217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26DFB2-C298-45C8-ACBF-7CD8CEEF0551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E5DAC-BAE1-4519-AC5A-13E7A565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148"/>
            <a:ext cx="12192000" cy="8090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74E167-05F1-44FA-93A1-E5F836FAF00E}"/>
              </a:ext>
            </a:extLst>
          </p:cNvPr>
          <p:cNvSpPr txBox="1"/>
          <p:nvPr/>
        </p:nvSpPr>
        <p:spPr>
          <a:xfrm>
            <a:off x="5284278" y="2818736"/>
            <a:ext cx="26472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343231"/>
                </a:solidFill>
                <a:latin typeface="Abadi Extra Light" panose="020B0204020104020204" pitchFamily="34" charset="0"/>
              </a:rPr>
              <a:t>CUSTOM</a:t>
            </a:r>
          </a:p>
          <a:p>
            <a:pPr algn="ctr"/>
            <a:r>
              <a:rPr lang="en-US" sz="5400" dirty="0">
                <a:solidFill>
                  <a:srgbClr val="343231"/>
                </a:solidFill>
                <a:latin typeface="Abadi Extra Light" panose="020B0204020104020204" pitchFamily="34" charset="0"/>
              </a:rPr>
              <a:t>REPORT</a:t>
            </a:r>
          </a:p>
          <a:p>
            <a:pPr algn="ctr"/>
            <a:r>
              <a:rPr lang="en-US" sz="5400" dirty="0">
                <a:solidFill>
                  <a:srgbClr val="343231"/>
                </a:solidFill>
                <a:latin typeface="Abadi Extra Light" panose="020B0204020104020204" pitchFamily="34" charset="0"/>
              </a:rPr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114572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5A5DE-1F0A-4B2E-8E0F-735D7A38AC8E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280D0-532E-443E-8622-C082A22AE0EB}"/>
              </a:ext>
            </a:extLst>
          </p:cNvPr>
          <p:cNvSpPr txBox="1"/>
          <p:nvPr/>
        </p:nvSpPr>
        <p:spPr>
          <a:xfrm>
            <a:off x="4742104" y="2828836"/>
            <a:ext cx="2707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pc="250" dirty="0">
                <a:solidFill>
                  <a:srgbClr val="343536"/>
                </a:solidFill>
                <a:latin typeface="Abadi Extra Light" panose="020B0204020104020204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86300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72FBCA-FCD4-4B8D-8367-7B7E4ECF1C09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D631B-85EB-49D0-9CC2-4297B6F9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9379"/>
            <a:ext cx="1219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55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78D397-C5C2-4853-8C0D-50D759761FAC}"/>
              </a:ext>
            </a:extLst>
          </p:cNvPr>
          <p:cNvSpPr/>
          <p:nvPr/>
        </p:nvSpPr>
        <p:spPr>
          <a:xfrm>
            <a:off x="4010457" y="960675"/>
            <a:ext cx="8444981" cy="197268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Abadi Extra Light" panose="020B0204020104020204" pitchFamily="34" charset="0"/>
              </a:rPr>
              <a:t>Michael</a:t>
            </a:r>
            <a:r>
              <a:rPr lang="en-US" sz="3500" dirty="0">
                <a:solidFill>
                  <a:schemeClr val="tx1"/>
                </a:solidFill>
                <a:latin typeface="Abadi Extra Light" panose="020B0204020104020204" pitchFamily="34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Abadi Extra Light" panose="020B0204020104020204" pitchFamily="34" charset="0"/>
              </a:rPr>
              <a:t>Hewitt</a:t>
            </a:r>
            <a:endParaRPr lang="en-US" sz="3500" dirty="0">
              <a:solidFill>
                <a:schemeClr val="tx1"/>
              </a:solidFill>
              <a:latin typeface="Abadi Extra Light" panose="020B0204020104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badi Extra Light" panose="020B0204020104020204" pitchFamily="34" charset="0"/>
              </a:rPr>
              <a:t>mdhewitt83@gmail.com</a:t>
            </a:r>
            <a:endParaRPr lang="en-US" sz="165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297044-A531-4B2E-A006-EA836E451C49}"/>
              </a:ext>
            </a:extLst>
          </p:cNvPr>
          <p:cNvGrpSpPr/>
          <p:nvPr/>
        </p:nvGrpSpPr>
        <p:grpSpPr>
          <a:xfrm>
            <a:off x="3223474" y="2216278"/>
            <a:ext cx="5745052" cy="3356924"/>
            <a:chOff x="1480018" y="2350390"/>
            <a:chExt cx="5745052" cy="33569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FB8998-1811-45C3-8596-D02E2C51E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1480018" y="5067234"/>
              <a:ext cx="640080" cy="64008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18C944-02D6-460E-A545-C446416A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480018" y="3184334"/>
              <a:ext cx="786983" cy="6400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C06CE4-30ED-4222-81AC-DF394178DB6F}"/>
                </a:ext>
              </a:extLst>
            </p:cNvPr>
            <p:cNvSpPr txBox="1"/>
            <p:nvPr/>
          </p:nvSpPr>
          <p:spPr>
            <a:xfrm>
              <a:off x="2267001" y="5067234"/>
              <a:ext cx="4958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badi Extra Light" panose="020B0204020104020204" pitchFamily="34" charset="0"/>
                </a:rPr>
                <a:t>www.linkedin.com/in/mdhewitt83/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1723A4-6977-4D81-BE8E-6B2C14281610}"/>
                </a:ext>
              </a:extLst>
            </p:cNvPr>
            <p:cNvSpPr txBox="1"/>
            <p:nvPr/>
          </p:nvSpPr>
          <p:spPr>
            <a:xfrm>
              <a:off x="2267001" y="3184334"/>
              <a:ext cx="2303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badi Extra Light" panose="020B0204020104020204" pitchFamily="34" charset="0"/>
                </a:rPr>
                <a:t>@mdhewitt83</a:t>
              </a:r>
              <a:endParaRPr lang="en-US" sz="1600" dirty="0">
                <a:latin typeface="Abadi Extra Light" panose="020B0204020104020204" pitchFamily="34" charset="0"/>
              </a:endParaRPr>
            </a:p>
          </p:txBody>
        </p:sp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2A5E19F-5F21-4720-B1B3-7C7B0A8E1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480018" y="4125784"/>
              <a:ext cx="640080" cy="6400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EEB85A-94A9-4491-85E7-36CDC563C23A}"/>
                </a:ext>
              </a:extLst>
            </p:cNvPr>
            <p:cNvSpPr txBox="1"/>
            <p:nvPr/>
          </p:nvSpPr>
          <p:spPr>
            <a:xfrm>
              <a:off x="2267001" y="4125784"/>
              <a:ext cx="18856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badi Extra Light" panose="020B0204020104020204" pitchFamily="34" charset="0"/>
                </a:rPr>
                <a:t>mdhewitt83</a:t>
              </a:r>
              <a:endParaRPr lang="en-US" sz="1600" dirty="0">
                <a:latin typeface="Abadi Extra Light" panose="020B0204020104020204" pitchFamily="34" charset="0"/>
              </a:endParaRPr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F831FA16-5999-4D19-993E-935F41F2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1480018" y="2350390"/>
              <a:ext cx="640080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0159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EC6D48-7CF3-462B-9E3E-950DB0544D7D}"/>
              </a:ext>
            </a:extLst>
          </p:cNvPr>
          <p:cNvSpPr/>
          <p:nvPr/>
        </p:nvSpPr>
        <p:spPr>
          <a:xfrm>
            <a:off x="253679" y="295025"/>
            <a:ext cx="4238351" cy="29049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r>
              <a:rPr lang="en-US" sz="3500" dirty="0">
                <a:solidFill>
                  <a:schemeClr val="tx1"/>
                </a:solidFill>
                <a:latin typeface="Abadi Extra Light" panose="020B0204020104020204" pitchFamily="34" charset="0"/>
              </a:rPr>
              <a:t> Michael Hewitt</a:t>
            </a:r>
          </a:p>
          <a:p>
            <a:r>
              <a:rPr lang="en-US" sz="1650" dirty="0">
                <a:solidFill>
                  <a:schemeClr val="tx1"/>
                </a:solidFill>
                <a:latin typeface="Abadi Extra Light" panose="020B0204020104020204" pitchFamily="34" charset="0"/>
              </a:rPr>
              <a:t>  Business Intelligence Developer</a:t>
            </a:r>
          </a:p>
        </p:txBody>
      </p:sp>
      <p:pic>
        <p:nvPicPr>
          <p:cNvPr id="2" name="Picture 2" descr="https://d1n7nexbapth3g.cloudfront.net/dish_images/images/870/lg/Skyline_Chili_Coney_Pack___3_Ways_on_foodydirect.jpg?1473267822">
            <a:extLst>
              <a:ext uri="{FF2B5EF4-FFF2-40B4-BE49-F238E27FC236}">
                <a16:creationId xmlns:a16="http://schemas.microsoft.com/office/drawing/2014/main" id="{406F5A48-CFD6-4C05-8050-049F19A2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26" y="4784123"/>
            <a:ext cx="1767831" cy="1767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pbs.twimg.com/media/CSHWif8WsAAeqPw.jpg:large">
            <a:extLst>
              <a:ext uri="{FF2B5EF4-FFF2-40B4-BE49-F238E27FC236}">
                <a16:creationId xmlns:a16="http://schemas.microsoft.com/office/drawing/2014/main" id="{2A633603-AA10-4883-BD48-3E17C1BE8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061" y="4795142"/>
            <a:ext cx="1767831" cy="1767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pbs.twimg.com/media/DSn4erBVwAA4Kwy.jpg:large">
            <a:extLst>
              <a:ext uri="{FF2B5EF4-FFF2-40B4-BE49-F238E27FC236}">
                <a16:creationId xmlns:a16="http://schemas.microsoft.com/office/drawing/2014/main" id="{F5E0B542-96FA-4908-8840-5D42167E5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9" y="3658055"/>
            <a:ext cx="4238351" cy="290492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AA7ECE7-997A-44AD-9202-AC24BCA07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8339" r="8339" b="8339"/>
          <a:stretch/>
        </p:blipFill>
        <p:spPr bwMode="auto">
          <a:xfrm>
            <a:off x="4956049" y="4795142"/>
            <a:ext cx="1752381" cy="174579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D6AEF-5537-4285-9E01-B2F214E17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7252" y="1954911"/>
            <a:ext cx="515814" cy="515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3789F-2AF4-43FD-AB41-B0052EB67B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7252" y="1328096"/>
            <a:ext cx="494836" cy="402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B38071-FCF8-4ED8-B2FA-F9D92436B288}"/>
              </a:ext>
            </a:extLst>
          </p:cNvPr>
          <p:cNvSpPr txBox="1"/>
          <p:nvPr/>
        </p:nvSpPr>
        <p:spPr>
          <a:xfrm>
            <a:off x="1003884" y="2049759"/>
            <a:ext cx="2927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Extra Light" panose="020B0204020104020204" pitchFamily="34" charset="0"/>
              </a:rPr>
              <a:t>www.linkedin.com/in/mdhewitt83/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7397A-C7D6-4954-B4B5-A9FA4BE96009}"/>
              </a:ext>
            </a:extLst>
          </p:cNvPr>
          <p:cNvSpPr txBox="1"/>
          <p:nvPr/>
        </p:nvSpPr>
        <p:spPr>
          <a:xfrm>
            <a:off x="961271" y="1366270"/>
            <a:ext cx="130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badi Extra Light" panose="020B0204020104020204" pitchFamily="34" charset="0"/>
              </a:rPr>
              <a:t>@</a:t>
            </a:r>
            <a:r>
              <a:rPr lang="en-US" sz="1600" dirty="0">
                <a:latin typeface="Abadi Extra Light" panose="020B0204020104020204" pitchFamily="34" charset="0"/>
              </a:rPr>
              <a:t>mdhewitt83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9E0CAD-EB13-4651-87B4-C997FDFC7CA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70" t="6949" r="470" b="4663"/>
          <a:stretch/>
        </p:blipFill>
        <p:spPr>
          <a:xfrm>
            <a:off x="4956049" y="295026"/>
            <a:ext cx="6975088" cy="411153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2C1C12-6D2F-4B20-828A-DF53AA18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2" y="2606646"/>
            <a:ext cx="2564762" cy="47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1046D-6CAD-4C76-AA85-A90C36032C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331076" y="1282826"/>
            <a:ext cx="515814" cy="5158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FDB803-9438-40C9-9147-382726ADCBE5}"/>
              </a:ext>
            </a:extLst>
          </p:cNvPr>
          <p:cNvSpPr txBox="1"/>
          <p:nvPr/>
        </p:nvSpPr>
        <p:spPr>
          <a:xfrm>
            <a:off x="2846890" y="1378516"/>
            <a:ext cx="1159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Extra Light" panose="020B0204020104020204" pitchFamily="34" charset="0"/>
              </a:rPr>
              <a:t>mdhewitt83</a:t>
            </a:r>
          </a:p>
        </p:txBody>
      </p:sp>
    </p:spTree>
    <p:extLst>
      <p:ext uri="{BB962C8B-B14F-4D97-AF65-F5344CB8AC3E}">
        <p14:creationId xmlns:p14="http://schemas.microsoft.com/office/powerpoint/2010/main" val="229544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123C53-E198-40C3-973A-FEE700EB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518"/>
            <a:ext cx="12192000" cy="81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7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0FA2B-6B41-4DE3-8F37-068D3933D4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72056" y="1892068"/>
            <a:ext cx="8247888" cy="3073864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3000"/>
              </a:spcAft>
              <a:buNone/>
            </a:pPr>
            <a:r>
              <a:rPr lang="en-US" sz="4700" b="1" dirty="0">
                <a:latin typeface="Abadi Extra Light" panose="020B0204020104020204" pitchFamily="34" charset="0"/>
              </a:rPr>
              <a:t>AGENDA</a:t>
            </a:r>
            <a:endParaRPr lang="en-US" sz="4600" b="1" dirty="0">
              <a:latin typeface="Abadi Extra Light" panose="020B0204020104020204" pitchFamily="34" charset="0"/>
            </a:endParaRPr>
          </a:p>
          <a:p>
            <a:pPr marL="0" indent="0">
              <a:spcAft>
                <a:spcPts val="3000"/>
              </a:spcAft>
              <a:buNone/>
            </a:pPr>
            <a:r>
              <a:rPr lang="en-US" sz="3200" dirty="0">
                <a:latin typeface="Abadi Extra Light" panose="020B0204020104020204" pitchFamily="34" charset="0"/>
              </a:rPr>
              <a:t>Report Design and Layout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en-US" sz="3200" dirty="0">
                <a:latin typeface="Abadi Extra Light" panose="020B0204020104020204" pitchFamily="34" charset="0"/>
              </a:rPr>
              <a:t>Designing and Visualizing for Different Audiences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en-US" sz="3200" dirty="0">
                <a:latin typeface="Abadi Extra Light" panose="020B0204020104020204" pitchFamily="34" charset="0"/>
              </a:rPr>
              <a:t>Creating and Implementing Custom Report Themes</a:t>
            </a:r>
          </a:p>
        </p:txBody>
      </p:sp>
    </p:spTree>
    <p:extLst>
      <p:ext uri="{BB962C8B-B14F-4D97-AF65-F5344CB8AC3E}">
        <p14:creationId xmlns:p14="http://schemas.microsoft.com/office/powerpoint/2010/main" val="1548212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0A9BA2-243B-456A-B88E-DD290EAEF70E}"/>
              </a:ext>
            </a:extLst>
          </p:cNvPr>
          <p:cNvSpPr txBox="1">
            <a:spLocks/>
          </p:cNvSpPr>
          <p:nvPr/>
        </p:nvSpPr>
        <p:spPr>
          <a:xfrm>
            <a:off x="725424" y="1512962"/>
            <a:ext cx="10741152" cy="3832076"/>
          </a:xfrm>
          <a:prstGeom prst="rect">
            <a:avLst/>
          </a:prstGeom>
        </p:spPr>
        <p:txBody>
          <a:bodyPr vert="horz" lIns="0" tIns="45720" rIns="0" bIns="45720" rtlCol="0">
            <a:normAutofit fontScale="5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Font typeface="Calibri" panose="020F0502020204030204" pitchFamily="34" charset="0"/>
              <a:buNone/>
            </a:pPr>
            <a:r>
              <a:rPr lang="en-US" sz="7300" b="1" dirty="0">
                <a:latin typeface="Abadi Extra Light" panose="020B0204020104020204" pitchFamily="34" charset="0"/>
              </a:rPr>
              <a:t>REQUIREMENTS</a:t>
            </a:r>
            <a:endParaRPr lang="en-US" sz="4600" b="1" dirty="0">
              <a:latin typeface="Abadi Extra Light" panose="020B0204020104020204" pitchFamily="34" charset="0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900" dirty="0">
                <a:latin typeface="Abadi Extra Light" panose="020B0204020104020204" pitchFamily="34" charset="0"/>
              </a:rPr>
              <a:t>Traffic accident trend during the last decade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900" dirty="0">
                <a:latin typeface="Abadi Extra Light" panose="020B0204020104020204" pitchFamily="34" charset="0"/>
              </a:rPr>
              <a:t>Top 10 accident locations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900" dirty="0">
                <a:latin typeface="Abadi Extra Light" panose="020B0204020104020204" pitchFamily="34" charset="0"/>
              </a:rPr>
              <a:t>See count of accidents by lighting condition (dark, dusk, dawn, day)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900" dirty="0">
                <a:latin typeface="Abadi Extra Light" panose="020B0204020104020204" pitchFamily="34" charset="0"/>
              </a:rPr>
              <a:t>Filter by Hit &amp; Run (Y/N/</a:t>
            </a:r>
            <a:r>
              <a:rPr lang="en-US" sz="4900" dirty="0" err="1">
                <a:latin typeface="Abadi Extra Light" panose="020B0204020104020204" pitchFamily="34" charset="0"/>
              </a:rPr>
              <a:t>Unk</a:t>
            </a:r>
            <a:r>
              <a:rPr lang="en-US" sz="4900" dirty="0">
                <a:latin typeface="Abadi Extra Light" panose="020B0204020104020204" pitchFamily="34" charset="0"/>
              </a:rPr>
              <a:t>), Injury Accident (Y/N/</a:t>
            </a:r>
            <a:r>
              <a:rPr lang="en-US" sz="4900" dirty="0" err="1">
                <a:latin typeface="Abadi Extra Light" panose="020B0204020104020204" pitchFamily="34" charset="0"/>
              </a:rPr>
              <a:t>Unk</a:t>
            </a:r>
            <a:r>
              <a:rPr lang="en-US" sz="4900" dirty="0">
                <a:latin typeface="Abadi Extra Light" panose="020B0204020104020204" pitchFamily="34" charset="0"/>
              </a:rPr>
              <a:t>), Fatalities (Y/N/</a:t>
            </a:r>
            <a:r>
              <a:rPr lang="en-US" sz="4900" dirty="0" err="1">
                <a:latin typeface="Abadi Extra Light" panose="020B0204020104020204" pitchFamily="34" charset="0"/>
              </a:rPr>
              <a:t>Unk</a:t>
            </a:r>
            <a:r>
              <a:rPr lang="en-US" sz="4900" dirty="0">
                <a:latin typeface="Abadi Extra Light" panose="020B0204020104020204" pitchFamily="34" charset="0"/>
              </a:rPr>
              <a:t>), Weather Condition, &amp; Number of Motor Vehicles Involved </a:t>
            </a:r>
          </a:p>
        </p:txBody>
      </p:sp>
    </p:spTree>
    <p:extLst>
      <p:ext uri="{BB962C8B-B14F-4D97-AF65-F5344CB8AC3E}">
        <p14:creationId xmlns:p14="http://schemas.microsoft.com/office/powerpoint/2010/main" val="22846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DDDB82-56F2-400D-8EDA-9FE161B254AF}"/>
              </a:ext>
            </a:extLst>
          </p:cNvPr>
          <p:cNvSpPr txBox="1"/>
          <p:nvPr/>
        </p:nvSpPr>
        <p:spPr>
          <a:xfrm>
            <a:off x="339012" y="2459504"/>
            <a:ext cx="11513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badi Extra Light" panose="020B0204020104020204" pitchFamily="34" charset="0"/>
              </a:rPr>
              <a:t>What is the best way to present this data </a:t>
            </a:r>
          </a:p>
          <a:p>
            <a:pPr algn="ctr"/>
            <a:r>
              <a:rPr lang="en-US" sz="4000" dirty="0">
                <a:latin typeface="Abadi Extra Light" panose="020B0204020104020204" pitchFamily="34" charset="0"/>
              </a:rPr>
              <a:t>so that the user can understand the story </a:t>
            </a:r>
          </a:p>
          <a:p>
            <a:pPr algn="ctr"/>
            <a:r>
              <a:rPr lang="en-US" sz="4000" dirty="0">
                <a:latin typeface="Abadi Extra Light" panose="020B0204020104020204" pitchFamily="34" charset="0"/>
              </a:rPr>
              <a:t>and take action?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592B7-9B99-4EC4-9239-A93CCDD88EB5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8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135012-D0D2-4343-BD10-473FD824B842}"/>
              </a:ext>
            </a:extLst>
          </p:cNvPr>
          <p:cNvSpPr/>
          <p:nvPr/>
        </p:nvSpPr>
        <p:spPr>
          <a:xfrm>
            <a:off x="1" y="0"/>
            <a:ext cx="12192000" cy="6932645"/>
          </a:xfrm>
          <a:prstGeom prst="rect">
            <a:avLst/>
          </a:prstGeom>
          <a:gradFill flip="none" rotWithShape="1">
            <a:gsLst>
              <a:gs pos="0">
                <a:srgbClr val="F1EBE7"/>
              </a:gs>
              <a:gs pos="9000">
                <a:srgbClr val="E4DFDB"/>
              </a:gs>
              <a:gs pos="100000">
                <a:srgbClr val="E4DFDB"/>
              </a:gs>
            </a:gsLst>
            <a:lin ang="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AE9E7-71CD-4480-B35D-79D04DD29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98" b="13939"/>
          <a:stretch/>
        </p:blipFill>
        <p:spPr>
          <a:xfrm>
            <a:off x="101241" y="102636"/>
            <a:ext cx="6934426" cy="6755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D1307-09F9-48F5-8AE9-F80B5AC8F16E}"/>
              </a:ext>
            </a:extLst>
          </p:cNvPr>
          <p:cNvSpPr txBox="1"/>
          <p:nvPr/>
        </p:nvSpPr>
        <p:spPr>
          <a:xfrm>
            <a:off x="7963382" y="1166843"/>
            <a:ext cx="33009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343536"/>
                </a:solidFill>
                <a:latin typeface="Abadi Extra Light" panose="020B0204020104020204" pitchFamily="34" charset="0"/>
              </a:rPr>
              <a:t>REPORT</a:t>
            </a:r>
          </a:p>
          <a:p>
            <a:r>
              <a:rPr lang="en-US" sz="7200" spc="250" dirty="0">
                <a:solidFill>
                  <a:srgbClr val="343536"/>
                </a:solidFill>
                <a:latin typeface="Abadi Extra Light" panose="020B0204020104020204" pitchFamily="34" charset="0"/>
              </a:rPr>
              <a:t>DESIGN</a:t>
            </a:r>
          </a:p>
          <a:p>
            <a:r>
              <a:rPr lang="en-US" sz="7200" spc="250" dirty="0">
                <a:solidFill>
                  <a:srgbClr val="343536"/>
                </a:solidFill>
                <a:latin typeface="Abadi Extra Light" panose="020B0204020104020204" pitchFamily="34" charset="0"/>
              </a:rPr>
              <a:t>and</a:t>
            </a:r>
          </a:p>
          <a:p>
            <a:r>
              <a:rPr lang="en-US" sz="7200" spc="250" dirty="0">
                <a:solidFill>
                  <a:srgbClr val="343536"/>
                </a:solidFill>
                <a:latin typeface="Abadi Extra Light" panose="020B0204020104020204" pitchFamily="34" charset="0"/>
              </a:rPr>
              <a:t>LAYOUT</a:t>
            </a:r>
          </a:p>
        </p:txBody>
      </p:sp>
    </p:spTree>
    <p:extLst>
      <p:ext uri="{BB962C8B-B14F-4D97-AF65-F5344CB8AC3E}">
        <p14:creationId xmlns:p14="http://schemas.microsoft.com/office/powerpoint/2010/main" val="804536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A5EC2E-49E8-4E0A-B789-F581B50AACBD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962BA-D09F-4FDF-A0BB-A3518BE1CE55}"/>
              </a:ext>
            </a:extLst>
          </p:cNvPr>
          <p:cNvSpPr txBox="1"/>
          <p:nvPr/>
        </p:nvSpPr>
        <p:spPr>
          <a:xfrm>
            <a:off x="307909" y="242596"/>
            <a:ext cx="1156995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 Extra Light" panose="020B020402010402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201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A5EC2E-49E8-4E0A-B789-F581B50AACBD}"/>
              </a:ext>
            </a:extLst>
          </p:cNvPr>
          <p:cNvSpPr/>
          <p:nvPr/>
        </p:nvSpPr>
        <p:spPr>
          <a:xfrm>
            <a:off x="0" y="5850294"/>
            <a:ext cx="12192001" cy="108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962BA-D09F-4FDF-A0BB-A3518BE1CE55}"/>
              </a:ext>
            </a:extLst>
          </p:cNvPr>
          <p:cNvSpPr txBox="1"/>
          <p:nvPr/>
        </p:nvSpPr>
        <p:spPr>
          <a:xfrm>
            <a:off x="307909" y="242596"/>
            <a:ext cx="115699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 Extra Light" panose="020B0204020104020204" pitchFamily="34" charset="0"/>
              </a:rPr>
              <a:t>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4FE415-E648-4BB3-A65C-3B74C12E7235}"/>
              </a:ext>
            </a:extLst>
          </p:cNvPr>
          <p:cNvSpPr/>
          <p:nvPr/>
        </p:nvSpPr>
        <p:spPr>
          <a:xfrm>
            <a:off x="1733550" y="1007706"/>
            <a:ext cx="8724900" cy="54883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2359D2-EA35-419D-9D8C-9470A2FDCDB8}"/>
              </a:ext>
            </a:extLst>
          </p:cNvPr>
          <p:cNvCxnSpPr>
            <a:cxnSpLocks/>
          </p:cNvCxnSpPr>
          <p:nvPr/>
        </p:nvCxnSpPr>
        <p:spPr>
          <a:xfrm>
            <a:off x="2066925" y="1306286"/>
            <a:ext cx="805815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01F481-6CAE-442B-B384-3F0861478FC3}"/>
              </a:ext>
            </a:extLst>
          </p:cNvPr>
          <p:cNvCxnSpPr>
            <a:cxnSpLocks/>
          </p:cNvCxnSpPr>
          <p:nvPr/>
        </p:nvCxnSpPr>
        <p:spPr>
          <a:xfrm flipH="1">
            <a:off x="2066925" y="1647825"/>
            <a:ext cx="7839076" cy="4202469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B5DBF0-2227-4594-866D-5E086EB8C26B}"/>
              </a:ext>
            </a:extLst>
          </p:cNvPr>
          <p:cNvCxnSpPr>
            <a:cxnSpLocks/>
          </p:cNvCxnSpPr>
          <p:nvPr/>
        </p:nvCxnSpPr>
        <p:spPr>
          <a:xfrm>
            <a:off x="2068068" y="6136238"/>
            <a:ext cx="8055864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I Template 2018" id="{04E3AAD6-C026-461E-8DD4-339A987F8FE3}" vid="{E82D042D-A79D-4FA2-9D59-1D9E8B0F9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97C4F63B53FB45BD5EACFBA02606D3" ma:contentTypeVersion="10" ma:contentTypeDescription="Create a new document." ma:contentTypeScope="" ma:versionID="c58544a0d7d938b84f14eeb0698918f0">
  <xsd:schema xmlns:xsd="http://www.w3.org/2001/XMLSchema" xmlns:xs="http://www.w3.org/2001/XMLSchema" xmlns:p="http://schemas.microsoft.com/office/2006/metadata/properties" xmlns:ns2="c16f32e6-2277-4e98-8ea8-cbb5a5cae57e" xmlns:ns3="4e3268e7-59c5-4898-ba92-2cb74e925208" targetNamespace="http://schemas.microsoft.com/office/2006/metadata/properties" ma:root="true" ma:fieldsID="5a016ae317ca2ce05e94d5bf6bb6658f" ns2:_="" ns3:_="">
    <xsd:import namespace="c16f32e6-2277-4e98-8ea8-cbb5a5cae57e"/>
    <xsd:import namespace="4e3268e7-59c5-4898-ba92-2cb74e9252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f32e6-2277-4e98-8ea8-cbb5a5cae5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268e7-59c5-4898-ba92-2cb74e92520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574170-9988-4BC2-8D9F-5D0FB1C9315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F9478A-8219-42BA-9BA0-D24E866FF7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8D471E-A89E-45EC-832F-1210F24DA0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6f32e6-2277-4e98-8ea8-cbb5a5cae57e"/>
    <ds:schemaRef ds:uri="4e3268e7-59c5-4898-ba92-2cb74e9252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12124</TotalTime>
  <Words>773</Words>
  <Application>Microsoft Office PowerPoint</Application>
  <PresentationFormat>Widescreen</PresentationFormat>
  <Paragraphs>102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Abadi Extra Light</vt:lpstr>
      <vt:lpstr>Arial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Hewitt</dc:creator>
  <cp:lastModifiedBy>Michael Hewitt</cp:lastModifiedBy>
  <cp:revision>3</cp:revision>
  <dcterms:created xsi:type="dcterms:W3CDTF">2019-03-16T20:24:56Z</dcterms:created>
  <dcterms:modified xsi:type="dcterms:W3CDTF">2020-01-18T18:50:42Z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0x010100F697C4F63B53FB45BD5EACFBA02606D3</vt:lpwstr>
  </property>
</Properties>
</file>